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mp4" ContentType="video/unknown"/>
  <Default Extension="jpg" ContentType="image/jpe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2"/>
  </p:notesMasterIdLst>
  <p:handoutMasterIdLst>
    <p:handoutMasterId r:id="rId13"/>
  </p:handoutMasterIdLst>
  <p:sldIdLst>
    <p:sldId id="10065" r:id="rId2"/>
    <p:sldId id="10066" r:id="rId3"/>
    <p:sldId id="10067" r:id="rId4"/>
    <p:sldId id="10068" r:id="rId5"/>
    <p:sldId id="10069" r:id="rId6"/>
    <p:sldId id="10070" r:id="rId7"/>
    <p:sldId id="10071" r:id="rId8"/>
    <p:sldId id="10072" r:id="rId9"/>
    <p:sldId id="10073" r:id="rId10"/>
    <p:sldId id="10074" r:id="rId11"/>
  </p:sldIdLst>
  <p:sldSz cx="12192000" cy="6858000"/>
  <p:notesSz cx="9944100" cy="68056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10065"/>
            <p14:sldId id="10066"/>
            <p14:sldId id="10067"/>
            <p14:sldId id="10068"/>
            <p14:sldId id="10069"/>
            <p14:sldId id="10070"/>
            <p14:sldId id="10071"/>
            <p14:sldId id="10072"/>
            <p14:sldId id="10073"/>
            <p14:sldId id="10074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36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181DF8"/>
    <a:srgbClr val="FFFFFF"/>
    <a:srgbClr val="FF66FF"/>
    <a:srgbClr val="FFC0FF"/>
    <a:srgbClr val="000000"/>
    <a:srgbClr val="FF33CC"/>
    <a:srgbClr val="4ADFE6"/>
    <a:srgbClr val="00CC00"/>
    <a:srgbClr val="66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576" autoAdjust="0"/>
    <p:restoredTop sz="96586" autoAdjust="0"/>
  </p:normalViewPr>
  <p:slideViewPr>
    <p:cSldViewPr snapToGrid="0">
      <p:cViewPr>
        <p:scale>
          <a:sx n="120" d="100"/>
          <a:sy n="120" d="100"/>
        </p:scale>
        <p:origin x="-660" y="-54"/>
      </p:cViewPr>
      <p:guideLst>
        <p:guide orient="horz" pos="4320"/>
        <p:guide pos="3636"/>
      </p:guideLst>
    </p:cSldViewPr>
  </p:slideViewPr>
  <p:outlineViewPr>
    <p:cViewPr>
      <p:scale>
        <a:sx n="66" d="100"/>
        <a:sy n="66" d="100"/>
      </p:scale>
      <p:origin x="0" y="-7578"/>
    </p:cViewPr>
  </p:outlineViewPr>
  <p:notesTextViewPr>
    <p:cViewPr>
      <p:scale>
        <a:sx n="300" d="100"/>
        <a:sy n="3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63" y="163"/>
            <a:ext cx="4309407" cy="340915"/>
          </a:xfrm>
          <a:prstGeom prst="rect">
            <a:avLst/>
          </a:prstGeom>
        </p:spPr>
        <p:txBody>
          <a:bodyPr vert="horz" lIns="88079" tIns="44034" rIns="88079" bIns="44034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2627" y="163"/>
            <a:ext cx="4309407" cy="340915"/>
          </a:xfrm>
          <a:prstGeom prst="rect">
            <a:avLst/>
          </a:prstGeom>
        </p:spPr>
        <p:txBody>
          <a:bodyPr vert="horz" lIns="88079" tIns="44034" rIns="88079" bIns="44034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08.04.2019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63" y="6464727"/>
            <a:ext cx="4309407" cy="340913"/>
          </a:xfrm>
          <a:prstGeom prst="rect">
            <a:avLst/>
          </a:prstGeom>
        </p:spPr>
        <p:txBody>
          <a:bodyPr vert="horz" lIns="88079" tIns="44034" rIns="88079" bIns="44034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2627" y="6464727"/>
            <a:ext cx="4309407" cy="340913"/>
          </a:xfrm>
          <a:prstGeom prst="rect">
            <a:avLst/>
          </a:prstGeom>
        </p:spPr>
        <p:txBody>
          <a:bodyPr vert="horz" lIns="88079" tIns="44034" rIns="88079" bIns="44034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62" y="52"/>
            <a:ext cx="4309109" cy="341463"/>
          </a:xfrm>
          <a:prstGeom prst="rect">
            <a:avLst/>
          </a:prstGeom>
        </p:spPr>
        <p:txBody>
          <a:bodyPr vert="horz" lIns="95369" tIns="47684" rIns="95369" bIns="47684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2850" y="52"/>
            <a:ext cx="4309109" cy="341463"/>
          </a:xfrm>
          <a:prstGeom prst="rect">
            <a:avLst/>
          </a:prstGeom>
        </p:spPr>
        <p:txBody>
          <a:bodyPr vert="horz" lIns="95369" tIns="47684" rIns="95369" bIns="47684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08.04.2019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932113" y="850900"/>
            <a:ext cx="4079875" cy="2295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69" tIns="47684" rIns="95369" bIns="4768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575" y="3275221"/>
            <a:ext cx="7955279" cy="2679710"/>
          </a:xfrm>
          <a:prstGeom prst="rect">
            <a:avLst/>
          </a:prstGeom>
        </p:spPr>
        <p:txBody>
          <a:bodyPr vert="horz" lIns="95369" tIns="47684" rIns="95369" bIns="47684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62" y="6464297"/>
            <a:ext cx="4309109" cy="341461"/>
          </a:xfrm>
          <a:prstGeom prst="rect">
            <a:avLst/>
          </a:prstGeom>
        </p:spPr>
        <p:txBody>
          <a:bodyPr vert="horz" lIns="95369" tIns="47684" rIns="95369" bIns="47684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2850" y="6464297"/>
            <a:ext cx="4309109" cy="341461"/>
          </a:xfrm>
          <a:prstGeom prst="rect">
            <a:avLst/>
          </a:prstGeom>
        </p:spPr>
        <p:txBody>
          <a:bodyPr vert="horz" lIns="95369" tIns="47684" rIns="95369" bIns="47684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43791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2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850446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32113" y="850900"/>
            <a:ext cx="4079875" cy="22955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034308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928938" y="850900"/>
            <a:ext cx="4083050" cy="2297113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69020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08.04.2019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.pn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34.png"/><Relationship Id="rId5" Type="http://schemas.openxmlformats.org/officeDocument/2006/relationships/image" Target="../media/image33.jpe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g"/><Relationship Id="rId3" Type="http://schemas.openxmlformats.org/officeDocument/2006/relationships/image" Target="../media/image3.jp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g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image" Target="../media/image8.jp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g"/><Relationship Id="rId5" Type="http://schemas.openxmlformats.org/officeDocument/2006/relationships/image" Target="../media/image10.jpg"/><Relationship Id="rId4" Type="http://schemas.openxmlformats.org/officeDocument/2006/relationships/image" Target="../media/image9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3.w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2.xml"/><Relationship Id="rId1" Type="http://schemas.openxmlformats.org/officeDocument/2006/relationships/video" Target="file:///F:\&#1056;&#1072;&#1073;&#1086;&#1095;&#1080;&#1077;%20&#1076;&#1086;&#1082;&#1091;&#1084;&#1077;&#1085;&#1090;&#1099;\&#1042;&#1057;&#1025;_&#1054;&#1041;&#1054;_&#1042;&#1057;&#1025;&#1052;\3-D%20&#1052;&#1086;&#1076;&#1077;&#1083;&#1080;\&#1055;&#1086;%20&#1053;&#1071;\&#1051;&#1086;&#1084;&#1086;&#1085;&#1086;&#1089;%20(&#1043;&#1086;&#1089;&#1090;&#1080;&#1083;&#1080;&#1094;&#1099;).wmv" TargetMode="External"/><Relationship Id="rId6" Type="http://schemas.openxmlformats.org/officeDocument/2006/relationships/image" Target="../media/image2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F:\&#1056;&#1072;&#1073;&#1086;&#1095;&#1080;&#1077;%20&#1076;&#1086;&#1082;&#1091;&#1084;&#1077;&#1085;&#1090;&#1099;\&#1042;&#1057;&#1025;_&#1054;&#1041;&#1054;_&#1042;&#1057;&#1025;&#1052;\3-D%20&#1052;&#1086;&#1076;&#1077;&#1083;&#1080;\&#1055;&#1086;%20&#1053;&#1071;\&#1042;&#1099;&#1073;&#1086;&#1088;&#1075;%20&#1044;&#1058;&#1055;.wmv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F:\&#1056;&#1072;&#1073;&#1086;&#1095;&#1080;&#1077;%20&#1076;&#1086;&#1082;&#1091;&#1084;&#1077;&#1085;&#1090;&#1099;\&#1042;&#1057;&#1025;_&#1054;&#1041;&#1054;_&#1042;&#1057;&#1025;&#1052;\3-D%20&#1052;&#1086;&#1076;&#1077;&#1083;&#1080;\&#1055;&#1086;%20&#1053;&#1071;\&#1050;&#1080;&#1087;&#1077;&#1085;&#1100;.wmv" TargetMode="Externa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3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15.PNG"/><Relationship Id="rId5" Type="http://schemas.openxmlformats.org/officeDocument/2006/relationships/image" Target="../media/image28.png"/><Relationship Id="rId10" Type="http://schemas.openxmlformats.org/officeDocument/2006/relationships/image" Target="../media/image31.jpe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Мой фильм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7187" r="7423"/>
          <a:stretch/>
        </p:blipFill>
        <p:spPr>
          <a:xfrm>
            <a:off x="0" y="625996"/>
            <a:ext cx="12192000" cy="6232004"/>
          </a:xfrm>
          <a:prstGeom prst="rect">
            <a:avLst/>
          </a:prstGeom>
        </p:spPr>
      </p:pic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ПРОХОЖДЕНИЯ ЦИКЛОНА ПО ТЕРРИТОРИИ </a:t>
            </a:r>
            <a:r>
              <a:rPr lang="ru-RU" dirty="0" smtClean="0">
                <a:solidFill>
                  <a:schemeClr val="bg1"/>
                </a:solidFill>
              </a:rPr>
              <a:t>СЗФО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08.04.2019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09.04.2019</a:t>
            </a:r>
            <a:r>
              <a:rPr lang="ru-RU" dirty="0">
                <a:solidFill>
                  <a:schemeClr val="bg1"/>
                </a:solidFill>
              </a:rPr>
              <a:t>)</a:t>
            </a:r>
          </a:p>
        </p:txBody>
      </p:sp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3" name="TextBox 432"/>
          <p:cNvSpPr txBox="1"/>
          <p:nvPr/>
        </p:nvSpPr>
        <p:spPr>
          <a:xfrm>
            <a:off x="4012063" y="3574690"/>
            <a:ext cx="1353786" cy="253916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 smtClean="0"/>
              <a:t>Санкт-Петербург</a:t>
            </a:r>
            <a:endParaRPr lang="ru-RU" sz="1050" dirty="0"/>
          </a:p>
        </p:txBody>
      </p:sp>
      <p:sp>
        <p:nvSpPr>
          <p:cNvPr id="434" name="TextBox 433"/>
          <p:cNvSpPr txBox="1"/>
          <p:nvPr/>
        </p:nvSpPr>
        <p:spPr>
          <a:xfrm>
            <a:off x="6771153" y="1973385"/>
            <a:ext cx="997263" cy="253916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 smtClean="0"/>
              <a:t>Архангельск</a:t>
            </a:r>
            <a:endParaRPr lang="ru-RU" sz="1050" dirty="0"/>
          </a:p>
        </p:txBody>
      </p:sp>
      <p:sp>
        <p:nvSpPr>
          <p:cNvPr id="437" name="TextBox 436"/>
          <p:cNvSpPr txBox="1"/>
          <p:nvPr/>
        </p:nvSpPr>
        <p:spPr>
          <a:xfrm>
            <a:off x="6096000" y="5026056"/>
            <a:ext cx="675153" cy="253916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 smtClean="0"/>
              <a:t>Москва</a:t>
            </a:r>
            <a:endParaRPr lang="ru-RU" sz="1050" dirty="0"/>
          </a:p>
        </p:txBody>
      </p:sp>
      <p:sp>
        <p:nvSpPr>
          <p:cNvPr id="436" name="TextBox 435"/>
          <p:cNvSpPr txBox="1"/>
          <p:nvPr/>
        </p:nvSpPr>
        <p:spPr>
          <a:xfrm>
            <a:off x="5100197" y="3057772"/>
            <a:ext cx="1062478" cy="253916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8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 smtClean="0"/>
              <a:t>Петрозаводск</a:t>
            </a:r>
            <a:endParaRPr lang="ru-RU" sz="1050" dirty="0"/>
          </a:p>
        </p:txBody>
      </p:sp>
    </p:spTree>
    <p:extLst>
      <p:ext uri="{BB962C8B-B14F-4D97-AF65-F5344CB8AC3E}">
        <p14:creationId xmlns:p14="http://schemas.microsoft.com/office/powerpoint/2010/main" val="263836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18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698503"/>
            <a:ext cx="12192000" cy="6167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6" name="Picture 2" descr="E:\!19.02.2019\петрозаводпорывы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6542" y="814776"/>
            <a:ext cx="2888239" cy="2833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" name="Text Box 2"/>
          <p:cNvSpPr txBox="1">
            <a:spLocks noChangeArrowheads="1"/>
          </p:cNvSpPr>
          <p:nvPr/>
        </p:nvSpPr>
        <p:spPr bwMode="auto">
          <a:xfrm>
            <a:off x="3" y="3"/>
            <a:ext cx="12204700" cy="6985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4" tIns="31069" rIns="62134" bIns="31069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/>
              <a:t>ИНФОРМАЦИОННЫЕ МАТЕРИАЛЫ ПО ОСАДКАМ И ПОРЫВАМ </a:t>
            </a:r>
            <a:r>
              <a:rPr lang="ru-RU" dirty="0" smtClean="0"/>
              <a:t>ВЕТРА НА ТЕРРИТОРИИ ПЕТРОЗАВОДСКОГО </a:t>
            </a:r>
          </a:p>
          <a:p>
            <a:pPr>
              <a:defRPr/>
            </a:pPr>
            <a:r>
              <a:rPr lang="ru-RU" dirty="0" smtClean="0"/>
              <a:t>ГОРОДСКОГО ОКРУГА РЕСПУБЛИКИ КАРЕЛИЯ (</a:t>
            </a:r>
            <a:r>
              <a:rPr lang="ru-RU" dirty="0"/>
              <a:t>РИСК НАРУШЕНИЯ ЭЛЕКТРОСНАБЖЕНИЯ </a:t>
            </a:r>
            <a:r>
              <a:rPr lang="ru-RU" dirty="0" smtClean="0"/>
              <a:t>НА </a:t>
            </a:r>
            <a:r>
              <a:rPr lang="ru-RU" dirty="0" smtClean="0"/>
              <a:t>09.04.2019</a:t>
            </a:r>
            <a:r>
              <a:rPr lang="ru-RU" dirty="0"/>
              <a:t>)</a:t>
            </a:r>
          </a:p>
        </p:txBody>
      </p:sp>
      <p:sp>
        <p:nvSpPr>
          <p:cNvPr id="146" name="Text Box 97"/>
          <p:cNvSpPr txBox="1">
            <a:spLocks noChangeArrowheads="1"/>
          </p:cNvSpPr>
          <p:nvPr/>
        </p:nvSpPr>
        <p:spPr bwMode="auto">
          <a:xfrm>
            <a:off x="9928845" y="6212341"/>
            <a:ext cx="1544952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147" name="Rectangle 93"/>
          <p:cNvSpPr>
            <a:spLocks noChangeArrowheads="1"/>
          </p:cNvSpPr>
          <p:nvPr/>
        </p:nvSpPr>
        <p:spPr bwMode="auto">
          <a:xfrm>
            <a:off x="9574502" y="4545157"/>
            <a:ext cx="2566829" cy="224770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1622" tIns="40811" rIns="81622" bIns="40811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88371"/>
            <a:endParaRPr lang="ru-RU" altLang="ru-RU" sz="11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148" name="Text Box 97"/>
          <p:cNvSpPr txBox="1">
            <a:spLocks noChangeArrowheads="1"/>
          </p:cNvSpPr>
          <p:nvPr/>
        </p:nvSpPr>
        <p:spPr bwMode="auto">
          <a:xfrm>
            <a:off x="9888726" y="4506638"/>
            <a:ext cx="2072953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sp>
        <p:nvSpPr>
          <p:cNvPr id="149" name="Text Box 97"/>
          <p:cNvSpPr txBox="1">
            <a:spLocks noChangeArrowheads="1"/>
          </p:cNvSpPr>
          <p:nvPr/>
        </p:nvSpPr>
        <p:spPr bwMode="auto">
          <a:xfrm>
            <a:off x="10001856" y="6231405"/>
            <a:ext cx="1607595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ru-RU" altLang="ru-RU" sz="11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9528021" y="6536304"/>
            <a:ext cx="982987" cy="25169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81622" tIns="40811" rIns="81622" bIns="40811" rtlCol="0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88371"/>
            <a:r>
              <a:rPr lang="ru-RU" sz="1100" dirty="0">
                <a:solidFill>
                  <a:prstClr val="black"/>
                </a:solidFill>
              </a:rPr>
              <a:t>Печенгский</a:t>
            </a:r>
          </a:p>
        </p:txBody>
      </p:sp>
      <p:sp>
        <p:nvSpPr>
          <p:cNvPr id="151" name="Text Box 97"/>
          <p:cNvSpPr txBox="1">
            <a:spLocks noChangeArrowheads="1"/>
          </p:cNvSpPr>
          <p:nvPr/>
        </p:nvSpPr>
        <p:spPr bwMode="auto">
          <a:xfrm>
            <a:off x="9957965" y="5873321"/>
            <a:ext cx="2345515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 за 24 ч</a:t>
            </a:r>
          </a:p>
        </p:txBody>
      </p:sp>
      <p:sp>
        <p:nvSpPr>
          <p:cNvPr id="152" name="TextBox 23"/>
          <p:cNvSpPr txBox="1"/>
          <p:nvPr/>
        </p:nvSpPr>
        <p:spPr>
          <a:xfrm>
            <a:off x="9631386" y="5947977"/>
            <a:ext cx="410476" cy="23630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81622" tIns="40811" rIns="81622" bIns="40811" rtlCol="0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1088371"/>
            <a:r>
              <a:rPr lang="ru-RU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53" name="TextBox 23"/>
          <p:cNvSpPr txBox="1"/>
          <p:nvPr/>
        </p:nvSpPr>
        <p:spPr>
          <a:xfrm>
            <a:off x="9632285" y="6104602"/>
            <a:ext cx="409579" cy="23630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81622" tIns="40811" rIns="81622" bIns="4081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1088371"/>
            <a:r>
              <a:rPr lang="ru-RU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54" name="Text Box 97"/>
          <p:cNvSpPr txBox="1">
            <a:spLocks noChangeArrowheads="1"/>
          </p:cNvSpPr>
          <p:nvPr/>
        </p:nvSpPr>
        <p:spPr bwMode="auto">
          <a:xfrm>
            <a:off x="9972025" y="6034486"/>
            <a:ext cx="1491388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</a:t>
            </a:r>
            <a:r>
              <a:rPr lang="en-US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/</a:t>
            </a:r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с</a:t>
            </a:r>
          </a:p>
        </p:txBody>
      </p:sp>
      <p:sp>
        <p:nvSpPr>
          <p:cNvPr id="155" name="Text Box 97"/>
          <p:cNvSpPr txBox="1">
            <a:spLocks noChangeArrowheads="1"/>
          </p:cNvSpPr>
          <p:nvPr/>
        </p:nvSpPr>
        <p:spPr bwMode="auto">
          <a:xfrm>
            <a:off x="10426606" y="6508221"/>
            <a:ext cx="1121973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- район</a:t>
            </a:r>
          </a:p>
        </p:txBody>
      </p:sp>
      <p:grpSp>
        <p:nvGrpSpPr>
          <p:cNvPr id="2" name="Группа 119"/>
          <p:cNvGrpSpPr>
            <a:grpSpLocks/>
          </p:cNvGrpSpPr>
          <p:nvPr/>
        </p:nvGrpSpPr>
        <p:grpSpPr bwMode="auto">
          <a:xfrm>
            <a:off x="9685686" y="5108480"/>
            <a:ext cx="236327" cy="189289"/>
            <a:chOff x="214313" y="8958263"/>
            <a:chExt cx="642937" cy="500062"/>
          </a:xfrm>
        </p:grpSpPr>
        <p:sp>
          <p:nvSpPr>
            <p:cNvPr id="159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520361"/>
              <a:endParaRPr lang="ru-RU" sz="11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0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520361"/>
              <a:endParaRPr lang="ru-RU" sz="11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2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63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64" name="Text Box 97"/>
          <p:cNvSpPr txBox="1">
            <a:spLocks noChangeArrowheads="1"/>
          </p:cNvSpPr>
          <p:nvPr/>
        </p:nvSpPr>
        <p:spPr bwMode="auto">
          <a:xfrm>
            <a:off x="9855811" y="5077177"/>
            <a:ext cx="1831336" cy="2846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grpSp>
        <p:nvGrpSpPr>
          <p:cNvPr id="5" name="Group 316"/>
          <p:cNvGrpSpPr>
            <a:grpSpLocks/>
          </p:cNvGrpSpPr>
          <p:nvPr/>
        </p:nvGrpSpPr>
        <p:grpSpPr bwMode="auto">
          <a:xfrm>
            <a:off x="9685686" y="5367104"/>
            <a:ext cx="217959" cy="170384"/>
            <a:chOff x="4727" y="2506"/>
            <a:chExt cx="706" cy="1172"/>
          </a:xfrm>
        </p:grpSpPr>
        <p:sp>
          <p:nvSpPr>
            <p:cNvPr id="16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6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6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6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7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8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9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0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1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2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3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4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4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4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4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244" name="Text Box 97"/>
          <p:cNvSpPr txBox="1">
            <a:spLocks noChangeArrowheads="1"/>
          </p:cNvSpPr>
          <p:nvPr/>
        </p:nvSpPr>
        <p:spPr bwMode="auto">
          <a:xfrm>
            <a:off x="9884235" y="5265909"/>
            <a:ext cx="1802912" cy="453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245" name="Text Box 97"/>
          <p:cNvSpPr txBox="1">
            <a:spLocks noChangeArrowheads="1"/>
          </p:cNvSpPr>
          <p:nvPr/>
        </p:nvSpPr>
        <p:spPr bwMode="auto">
          <a:xfrm>
            <a:off x="10063293" y="6304680"/>
            <a:ext cx="2196801" cy="2656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464" tIns="47733" rIns="95464" bIns="4773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272623">
              <a:defRPr/>
            </a:pPr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 - линии электропередач 110 кВт</a:t>
            </a:r>
          </a:p>
        </p:txBody>
      </p:sp>
      <p:cxnSp>
        <p:nvCxnSpPr>
          <p:cNvPr id="246" name="Прямая соединительная линия 245"/>
          <p:cNvCxnSpPr/>
          <p:nvPr/>
        </p:nvCxnSpPr>
        <p:spPr>
          <a:xfrm>
            <a:off x="9677759" y="6454185"/>
            <a:ext cx="370331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Группа 629"/>
          <p:cNvGrpSpPr>
            <a:grpSpLocks/>
          </p:cNvGrpSpPr>
          <p:nvPr/>
        </p:nvGrpSpPr>
        <p:grpSpPr bwMode="auto">
          <a:xfrm>
            <a:off x="9664868" y="4798511"/>
            <a:ext cx="332096" cy="269901"/>
            <a:chOff x="142483" y="3760967"/>
            <a:chExt cx="346075" cy="386609"/>
          </a:xfrm>
        </p:grpSpPr>
        <p:sp>
          <p:nvSpPr>
            <p:cNvPr id="248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21589">
                <a:buClr>
                  <a:srgbClr val="000000"/>
                </a:buClr>
                <a:buSzPct val="100000"/>
                <a:defRPr/>
              </a:pPr>
              <a:endParaRPr lang="ru-RU" sz="11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49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21589">
                <a:defRPr/>
              </a:pPr>
              <a:endParaRPr lang="ru-RU" sz="11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250" name="Text Box 286"/>
            <p:cNvSpPr txBox="1">
              <a:spLocks noChangeArrowheads="1"/>
            </p:cNvSpPr>
            <p:nvPr/>
          </p:nvSpPr>
          <p:spPr bwMode="auto">
            <a:xfrm>
              <a:off x="142483" y="3760967"/>
              <a:ext cx="346075" cy="3190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223092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endParaRPr lang="ru-RU" sz="5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251" name="Text Box 97"/>
          <p:cNvSpPr txBox="1">
            <a:spLocks noChangeArrowheads="1"/>
          </p:cNvSpPr>
          <p:nvPr/>
        </p:nvSpPr>
        <p:spPr bwMode="auto">
          <a:xfrm>
            <a:off x="9945027" y="4668093"/>
            <a:ext cx="1831336" cy="453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sp>
        <p:nvSpPr>
          <p:cNvPr id="254" name="Text Box 97"/>
          <p:cNvSpPr txBox="1">
            <a:spLocks noChangeArrowheads="1"/>
          </p:cNvSpPr>
          <p:nvPr/>
        </p:nvSpPr>
        <p:spPr bwMode="auto">
          <a:xfrm>
            <a:off x="9968334" y="5573299"/>
            <a:ext cx="2403569" cy="346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4241" tIns="57123" rIns="114241" bIns="571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1500" b="0" dirty="0">
                <a:solidFill>
                  <a:srgbClr val="000000"/>
                </a:solidFill>
                <a:cs typeface="Arial" panose="020B0604020202020204" pitchFamily="34" charset="0"/>
              </a:rPr>
              <a:t>- </a:t>
            </a:r>
            <a:r>
              <a:rPr lang="ru-RU" altLang="ru-RU" sz="1100" b="0" dirty="0">
                <a:solidFill>
                  <a:srgbClr val="000000"/>
                </a:solidFill>
                <a:cs typeface="Arial" panose="020B0604020202020204" pitchFamily="34" charset="0"/>
              </a:rPr>
              <a:t>МНИСС ГЛОНАС</a:t>
            </a:r>
          </a:p>
        </p:txBody>
      </p:sp>
      <p:grpSp>
        <p:nvGrpSpPr>
          <p:cNvPr id="7" name="Группа 116"/>
          <p:cNvGrpSpPr/>
          <p:nvPr/>
        </p:nvGrpSpPr>
        <p:grpSpPr>
          <a:xfrm>
            <a:off x="9693945" y="5680739"/>
            <a:ext cx="239759" cy="174840"/>
            <a:chOff x="2569102" y="4634930"/>
            <a:chExt cx="200292" cy="232563"/>
          </a:xfrm>
        </p:grpSpPr>
        <p:sp>
          <p:nvSpPr>
            <p:cNvPr id="256" name="Скругленный прямоугольник 255"/>
            <p:cNvSpPr/>
            <p:nvPr/>
          </p:nvSpPr>
          <p:spPr>
            <a:xfrm>
              <a:off x="2569102" y="4707080"/>
              <a:ext cx="200292" cy="108908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57" name="Овал 256"/>
            <p:cNvSpPr/>
            <p:nvPr/>
          </p:nvSpPr>
          <p:spPr>
            <a:xfrm>
              <a:off x="2593655" y="4744551"/>
              <a:ext cx="45719" cy="582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58" name="Овал 257"/>
            <p:cNvSpPr/>
            <p:nvPr/>
          </p:nvSpPr>
          <p:spPr>
            <a:xfrm>
              <a:off x="2698872" y="4744551"/>
              <a:ext cx="45719" cy="582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59" name="Скругленный прямоугольник 258"/>
            <p:cNvSpPr/>
            <p:nvPr/>
          </p:nvSpPr>
          <p:spPr>
            <a:xfrm>
              <a:off x="2593654" y="4821774"/>
              <a:ext cx="45719" cy="45719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60" name="Скругленный прямоугольник 259"/>
            <p:cNvSpPr/>
            <p:nvPr/>
          </p:nvSpPr>
          <p:spPr>
            <a:xfrm>
              <a:off x="2694588" y="4821774"/>
              <a:ext cx="45719" cy="45719"/>
            </a:xfrm>
            <a:prstGeom prst="roundRect">
              <a:avLst>
                <a:gd name="adj" fmla="val 2678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61" name="Скругленный прямоугольник 260"/>
            <p:cNvSpPr/>
            <p:nvPr/>
          </p:nvSpPr>
          <p:spPr>
            <a:xfrm>
              <a:off x="2595493" y="4634930"/>
              <a:ext cx="146653" cy="81211"/>
            </a:xfrm>
            <a:prstGeom prst="roundRect">
              <a:avLst>
                <a:gd name="adj" fmla="val 30698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  <p:sp>
          <p:nvSpPr>
            <p:cNvPr id="262" name="Скругленный прямоугольник 261"/>
            <p:cNvSpPr/>
            <p:nvPr/>
          </p:nvSpPr>
          <p:spPr>
            <a:xfrm>
              <a:off x="2607152" y="4644548"/>
              <a:ext cx="123333" cy="68297"/>
            </a:xfrm>
            <a:prstGeom prst="roundRect">
              <a:avLst>
                <a:gd name="adj" fmla="val 3069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3900" dirty="0"/>
            </a:p>
          </p:txBody>
        </p:sp>
      </p:grpSp>
      <p:sp>
        <p:nvSpPr>
          <p:cNvPr id="263" name="Прямоугольник 262"/>
          <p:cNvSpPr/>
          <p:nvPr/>
        </p:nvSpPr>
        <p:spPr>
          <a:xfrm>
            <a:off x="85726" y="735525"/>
            <a:ext cx="3299043" cy="27280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9" name="Петрозаводск_зима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5726" y="1008327"/>
            <a:ext cx="3299043" cy="2032000"/>
          </a:xfrm>
          <a:prstGeom prst="rect">
            <a:avLst/>
          </a:prstGeom>
        </p:spPr>
      </p:pic>
      <p:grpSp>
        <p:nvGrpSpPr>
          <p:cNvPr id="266" name="Группа 629"/>
          <p:cNvGrpSpPr>
            <a:grpSpLocks/>
          </p:cNvGrpSpPr>
          <p:nvPr/>
        </p:nvGrpSpPr>
        <p:grpSpPr bwMode="auto">
          <a:xfrm>
            <a:off x="7678828" y="4313931"/>
            <a:ext cx="287339" cy="339200"/>
            <a:chOff x="198223" y="3795140"/>
            <a:chExt cx="270456" cy="352436"/>
          </a:xfrm>
        </p:grpSpPr>
        <p:sp>
          <p:nvSpPr>
            <p:cNvPr id="267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21589">
                <a:buClr>
                  <a:srgbClr val="000000"/>
                </a:buClr>
                <a:buSzPct val="100000"/>
                <a:defRPr/>
              </a:pPr>
              <a:endParaRPr lang="ru-RU" sz="11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268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21589">
                <a:defRPr/>
              </a:pPr>
              <a:endParaRPr lang="ru-RU" sz="11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</p:grpSp>
      <p:grpSp>
        <p:nvGrpSpPr>
          <p:cNvPr id="269" name="Group 316"/>
          <p:cNvGrpSpPr>
            <a:grpSpLocks/>
          </p:cNvGrpSpPr>
          <p:nvPr/>
        </p:nvGrpSpPr>
        <p:grpSpPr bwMode="auto">
          <a:xfrm>
            <a:off x="6096003" y="1158609"/>
            <a:ext cx="217959" cy="170384"/>
            <a:chOff x="4727" y="2506"/>
            <a:chExt cx="706" cy="1172"/>
          </a:xfrm>
        </p:grpSpPr>
        <p:sp>
          <p:nvSpPr>
            <p:cNvPr id="27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7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8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29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0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1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2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3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4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348" name="Group 316"/>
          <p:cNvGrpSpPr>
            <a:grpSpLocks/>
          </p:cNvGrpSpPr>
          <p:nvPr/>
        </p:nvGrpSpPr>
        <p:grpSpPr bwMode="auto">
          <a:xfrm>
            <a:off x="6470691" y="1746068"/>
            <a:ext cx="217959" cy="170384"/>
            <a:chOff x="4727" y="2506"/>
            <a:chExt cx="706" cy="1172"/>
          </a:xfrm>
        </p:grpSpPr>
        <p:sp>
          <p:nvSpPr>
            <p:cNvPr id="34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5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6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7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8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39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0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1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4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506" name="Group 316"/>
          <p:cNvGrpSpPr>
            <a:grpSpLocks/>
          </p:cNvGrpSpPr>
          <p:nvPr/>
        </p:nvGrpSpPr>
        <p:grpSpPr bwMode="auto">
          <a:xfrm>
            <a:off x="4427637" y="2336477"/>
            <a:ext cx="217959" cy="170384"/>
            <a:chOff x="4727" y="2506"/>
            <a:chExt cx="706" cy="1172"/>
          </a:xfrm>
        </p:grpSpPr>
        <p:sp>
          <p:nvSpPr>
            <p:cNvPr id="5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5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665" name="Group 316"/>
          <p:cNvGrpSpPr>
            <a:grpSpLocks/>
          </p:cNvGrpSpPr>
          <p:nvPr/>
        </p:nvGrpSpPr>
        <p:grpSpPr bwMode="auto">
          <a:xfrm>
            <a:off x="5206990" y="4517744"/>
            <a:ext cx="217959" cy="170384"/>
            <a:chOff x="4727" y="2506"/>
            <a:chExt cx="706" cy="1172"/>
          </a:xfrm>
        </p:grpSpPr>
        <p:sp>
          <p:nvSpPr>
            <p:cNvPr id="66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2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3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744" name="Group 316"/>
          <p:cNvGrpSpPr>
            <a:grpSpLocks/>
          </p:cNvGrpSpPr>
          <p:nvPr/>
        </p:nvGrpSpPr>
        <p:grpSpPr bwMode="auto">
          <a:xfrm>
            <a:off x="5162123" y="962120"/>
            <a:ext cx="217959" cy="170384"/>
            <a:chOff x="4727" y="2506"/>
            <a:chExt cx="706" cy="1172"/>
          </a:xfrm>
        </p:grpSpPr>
        <p:sp>
          <p:nvSpPr>
            <p:cNvPr id="74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4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5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6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7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8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9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0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1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823" name="Group 316"/>
          <p:cNvGrpSpPr>
            <a:grpSpLocks/>
          </p:cNvGrpSpPr>
          <p:nvPr/>
        </p:nvGrpSpPr>
        <p:grpSpPr bwMode="auto">
          <a:xfrm>
            <a:off x="3459649" y="3697256"/>
            <a:ext cx="217959" cy="170384"/>
            <a:chOff x="4727" y="2506"/>
            <a:chExt cx="706" cy="1172"/>
          </a:xfrm>
        </p:grpSpPr>
        <p:sp>
          <p:nvSpPr>
            <p:cNvPr id="82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2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3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4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5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6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7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8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89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902" name="Group 316"/>
          <p:cNvGrpSpPr>
            <a:grpSpLocks/>
          </p:cNvGrpSpPr>
          <p:nvPr/>
        </p:nvGrpSpPr>
        <p:grpSpPr bwMode="auto">
          <a:xfrm>
            <a:off x="7719487" y="4018856"/>
            <a:ext cx="217959" cy="170384"/>
            <a:chOff x="4727" y="2506"/>
            <a:chExt cx="706" cy="1172"/>
          </a:xfrm>
        </p:grpSpPr>
        <p:sp>
          <p:nvSpPr>
            <p:cNvPr id="90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0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1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2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3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4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5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6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7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98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061" name="Group 316"/>
          <p:cNvGrpSpPr>
            <a:grpSpLocks/>
          </p:cNvGrpSpPr>
          <p:nvPr/>
        </p:nvGrpSpPr>
        <p:grpSpPr bwMode="auto">
          <a:xfrm>
            <a:off x="5026419" y="6112144"/>
            <a:ext cx="217959" cy="170384"/>
            <a:chOff x="4727" y="2506"/>
            <a:chExt cx="706" cy="1172"/>
          </a:xfrm>
        </p:grpSpPr>
        <p:sp>
          <p:nvSpPr>
            <p:cNvPr id="106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6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7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8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09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0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1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2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3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140" name="Group 316"/>
          <p:cNvGrpSpPr>
            <a:grpSpLocks/>
          </p:cNvGrpSpPr>
          <p:nvPr/>
        </p:nvGrpSpPr>
        <p:grpSpPr bwMode="auto">
          <a:xfrm>
            <a:off x="4066865" y="4691877"/>
            <a:ext cx="217959" cy="170384"/>
            <a:chOff x="4727" y="2506"/>
            <a:chExt cx="706" cy="1172"/>
          </a:xfrm>
        </p:grpSpPr>
        <p:sp>
          <p:nvSpPr>
            <p:cNvPr id="114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4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5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6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7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8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298" name="Group 316"/>
          <p:cNvGrpSpPr>
            <a:grpSpLocks/>
          </p:cNvGrpSpPr>
          <p:nvPr/>
        </p:nvGrpSpPr>
        <p:grpSpPr bwMode="auto">
          <a:xfrm>
            <a:off x="4493021" y="1503571"/>
            <a:ext cx="217959" cy="170384"/>
            <a:chOff x="4727" y="2506"/>
            <a:chExt cx="706" cy="1172"/>
          </a:xfrm>
        </p:grpSpPr>
        <p:sp>
          <p:nvSpPr>
            <p:cNvPr id="129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0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1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2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3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4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5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6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377" name="Group 316"/>
          <p:cNvGrpSpPr>
            <a:grpSpLocks/>
          </p:cNvGrpSpPr>
          <p:nvPr/>
        </p:nvGrpSpPr>
        <p:grpSpPr bwMode="auto">
          <a:xfrm>
            <a:off x="2996512" y="3349632"/>
            <a:ext cx="217959" cy="170384"/>
            <a:chOff x="4727" y="2506"/>
            <a:chExt cx="706" cy="1172"/>
          </a:xfrm>
        </p:grpSpPr>
        <p:sp>
          <p:nvSpPr>
            <p:cNvPr id="137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7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8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39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0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1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2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3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4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456" name="Group 316"/>
          <p:cNvGrpSpPr>
            <a:grpSpLocks/>
          </p:cNvGrpSpPr>
          <p:nvPr/>
        </p:nvGrpSpPr>
        <p:grpSpPr bwMode="auto">
          <a:xfrm>
            <a:off x="7707531" y="2897985"/>
            <a:ext cx="217959" cy="170384"/>
            <a:chOff x="4727" y="2506"/>
            <a:chExt cx="706" cy="1172"/>
          </a:xfrm>
        </p:grpSpPr>
        <p:sp>
          <p:nvSpPr>
            <p:cNvPr id="145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5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6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7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8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49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0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1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2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3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3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3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3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53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grpSp>
        <p:nvGrpSpPr>
          <p:cNvPr id="1535" name="Группа 1534"/>
          <p:cNvGrpSpPr/>
          <p:nvPr/>
        </p:nvGrpSpPr>
        <p:grpSpPr>
          <a:xfrm>
            <a:off x="11467371" y="61742"/>
            <a:ext cx="625999" cy="526433"/>
            <a:chOff x="9625856" y="4064"/>
            <a:chExt cx="625999" cy="526433"/>
          </a:xfrm>
        </p:grpSpPr>
        <p:sp>
          <p:nvSpPr>
            <p:cNvPr id="153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37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38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39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40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35707" tIns="67856" rIns="135707" bIns="6785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541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42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35707" tIns="67856" rIns="135707" bIns="67856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43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1551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2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3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4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5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6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7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8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9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0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1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2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3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4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5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6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7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8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9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0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1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2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3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4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5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6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7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8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9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0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1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2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3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4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5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6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7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8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9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0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1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2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3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4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5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6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7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8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9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0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1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2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3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4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5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6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7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8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9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0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1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2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3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4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5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6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7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8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9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0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1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2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3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4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5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6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7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8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9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0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1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2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3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4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5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6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7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8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9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0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1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2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3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4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5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6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7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8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9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0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1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2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3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4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5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6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7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8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9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0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1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2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3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4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5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6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7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8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9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0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1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2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3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4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5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6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7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8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9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0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1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2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3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4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5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6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7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8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9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0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1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2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3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4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5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6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7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8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9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0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1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2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3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4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5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6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7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8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9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0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1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2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3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4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5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6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7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8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9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0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1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2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3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4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5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6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7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8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9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0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1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2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3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4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5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6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7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8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9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0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1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2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3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4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5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6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7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8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9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0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1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2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3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4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5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6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7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8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9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0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1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2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3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4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5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6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7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8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9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0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1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2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3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4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5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6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7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8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9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0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1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2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3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4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5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6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7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8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9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0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1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2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3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4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5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6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7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8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9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0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1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2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3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4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5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6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7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8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9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0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1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2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3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4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5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6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7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8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9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0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1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2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3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4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5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6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7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8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9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0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1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2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3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4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5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6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7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8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9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0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1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2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3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4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5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6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7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8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9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0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1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2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3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4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5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6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7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8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9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0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1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2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3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4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5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6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7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8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9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0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1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2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3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4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5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6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7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8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9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0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1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2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3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4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5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6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7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8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9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0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1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2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3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4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5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6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7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8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9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0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669" tIns="67836" rIns="135669" bIns="6783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1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44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35707" tIns="67856" rIns="135707" bIns="6785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545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548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9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0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35707" tIns="67856" rIns="135707" bIns="67856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0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46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47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35669" tIns="67836" rIns="135669" bIns="67836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0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902" name="Прямоугольник 1901"/>
          <p:cNvSpPr/>
          <p:nvPr/>
        </p:nvSpPr>
        <p:spPr bwMode="auto">
          <a:xfrm>
            <a:off x="4405213" y="4103134"/>
            <a:ext cx="1737483" cy="380399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71921" tIns="35959" rIns="71921" bIns="35959">
            <a:spAutoFit/>
          </a:bodyPr>
          <a:lstStyle/>
          <a:p>
            <a:pPr algn="ctr"/>
            <a:r>
              <a:rPr lang="ru-RU" sz="2000" b="1" dirty="0">
                <a:latin typeface="Times New Roman" pitchFamily="18" charset="0"/>
                <a:cs typeface="Times New Roman" pitchFamily="18" charset="0"/>
              </a:rPr>
              <a:t>Петрозаводск</a:t>
            </a:r>
          </a:p>
        </p:txBody>
      </p:sp>
      <p:sp>
        <p:nvSpPr>
          <p:cNvPr id="1903" name="TextBox 1902"/>
          <p:cNvSpPr txBox="1"/>
          <p:nvPr/>
        </p:nvSpPr>
        <p:spPr>
          <a:xfrm>
            <a:off x="9931205" y="2146655"/>
            <a:ext cx="1056387" cy="363148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wrap="square" lIns="91438" tIns="95998" rIns="91438" bIns="95998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/>
              <a:t>Петрозаводск</a:t>
            </a:r>
          </a:p>
        </p:txBody>
      </p:sp>
      <p:grpSp>
        <p:nvGrpSpPr>
          <p:cNvPr id="1904" name="Группа 629"/>
          <p:cNvGrpSpPr>
            <a:grpSpLocks/>
          </p:cNvGrpSpPr>
          <p:nvPr/>
        </p:nvGrpSpPr>
        <p:grpSpPr bwMode="auto">
          <a:xfrm>
            <a:off x="7174003" y="2542281"/>
            <a:ext cx="287339" cy="339200"/>
            <a:chOff x="198223" y="3795140"/>
            <a:chExt cx="270456" cy="352436"/>
          </a:xfrm>
        </p:grpSpPr>
        <p:sp>
          <p:nvSpPr>
            <p:cNvPr id="190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21589">
                <a:buClr>
                  <a:srgbClr val="000000"/>
                </a:buClr>
                <a:buSzPct val="100000"/>
                <a:defRPr/>
              </a:pPr>
              <a:endParaRPr lang="ru-RU" sz="11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90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21589">
                <a:defRPr/>
              </a:pPr>
              <a:endParaRPr lang="ru-RU" sz="11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</p:grpSp>
      <p:grpSp>
        <p:nvGrpSpPr>
          <p:cNvPr id="1907" name="Группа 629"/>
          <p:cNvGrpSpPr>
            <a:grpSpLocks/>
          </p:cNvGrpSpPr>
          <p:nvPr/>
        </p:nvGrpSpPr>
        <p:grpSpPr bwMode="auto">
          <a:xfrm>
            <a:off x="5459503" y="1437381"/>
            <a:ext cx="287339" cy="339200"/>
            <a:chOff x="198223" y="3795140"/>
            <a:chExt cx="270456" cy="352436"/>
          </a:xfrm>
        </p:grpSpPr>
        <p:sp>
          <p:nvSpPr>
            <p:cNvPr id="1908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21589">
                <a:buClr>
                  <a:srgbClr val="000000"/>
                </a:buClr>
                <a:buSzPct val="100000"/>
                <a:defRPr/>
              </a:pPr>
              <a:endParaRPr lang="ru-RU" sz="11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909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21589">
                <a:defRPr/>
              </a:pPr>
              <a:endParaRPr lang="ru-RU" sz="11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</p:grpSp>
      <p:grpSp>
        <p:nvGrpSpPr>
          <p:cNvPr id="1910" name="Группа 629"/>
          <p:cNvGrpSpPr>
            <a:grpSpLocks/>
          </p:cNvGrpSpPr>
          <p:nvPr/>
        </p:nvGrpSpPr>
        <p:grpSpPr bwMode="auto">
          <a:xfrm>
            <a:off x="7154953" y="5256905"/>
            <a:ext cx="287339" cy="339200"/>
            <a:chOff x="198223" y="3795140"/>
            <a:chExt cx="270456" cy="352436"/>
          </a:xfrm>
        </p:grpSpPr>
        <p:sp>
          <p:nvSpPr>
            <p:cNvPr id="1911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21589">
                <a:buClr>
                  <a:srgbClr val="000000"/>
                </a:buClr>
                <a:buSzPct val="100000"/>
                <a:defRPr/>
              </a:pPr>
              <a:endParaRPr lang="ru-RU" sz="11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912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21589">
                <a:defRPr/>
              </a:pPr>
              <a:endParaRPr lang="ru-RU" sz="11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</p:grpSp>
      <p:sp>
        <p:nvSpPr>
          <p:cNvPr id="1913" name="TextBox 1912"/>
          <p:cNvSpPr txBox="1"/>
          <p:nvPr/>
        </p:nvSpPr>
        <p:spPr>
          <a:xfrm>
            <a:off x="9143073" y="778851"/>
            <a:ext cx="2911707" cy="348807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162552" tIns="81275" rIns="162552" bIns="81275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09.04.2019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14" name="Picture 4" descr="I:\!14.01.2019\WЛЕГЕНДАПОРЫВЫ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992" y="3414080"/>
            <a:ext cx="2481699" cy="161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15" name="Группа 79"/>
          <p:cNvGrpSpPr/>
          <p:nvPr/>
        </p:nvGrpSpPr>
        <p:grpSpPr>
          <a:xfrm>
            <a:off x="5098185" y="2557454"/>
            <a:ext cx="1309187" cy="420660"/>
            <a:chOff x="3830387" y="1506007"/>
            <a:chExt cx="612745" cy="312556"/>
          </a:xfrm>
        </p:grpSpPr>
        <p:sp>
          <p:nvSpPr>
            <p:cNvPr id="1916" name="TextBox 23"/>
            <p:cNvSpPr txBox="1"/>
            <p:nvPr/>
          </p:nvSpPr>
          <p:spPr>
            <a:xfrm>
              <a:off x="3830387" y="1509842"/>
              <a:ext cx="361302" cy="3087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2100" dirty="0"/>
                <a:t>8</a:t>
              </a:r>
            </a:p>
          </p:txBody>
        </p:sp>
        <p:sp>
          <p:nvSpPr>
            <p:cNvPr id="1917" name="TextBox 23"/>
            <p:cNvSpPr txBox="1"/>
            <p:nvPr/>
          </p:nvSpPr>
          <p:spPr>
            <a:xfrm>
              <a:off x="4135527" y="1506007"/>
              <a:ext cx="307605" cy="3087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sz="2100" dirty="0"/>
                <a:t>12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1580475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9223" y="3735544"/>
            <a:ext cx="6099018" cy="3141912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241" y="3717387"/>
            <a:ext cx="6098439" cy="314532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2198" y="607835"/>
            <a:ext cx="6109802" cy="3127709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5996"/>
            <a:ext cx="6084094" cy="3091393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43" name="Группа 442"/>
          <p:cNvGrpSpPr/>
          <p:nvPr/>
        </p:nvGrpSpPr>
        <p:grpSpPr>
          <a:xfrm>
            <a:off x="11467356" y="61730"/>
            <a:ext cx="625999" cy="526433"/>
            <a:chOff x="9625856" y="4064"/>
            <a:chExt cx="625999" cy="526433"/>
          </a:xfrm>
        </p:grpSpPr>
        <p:sp>
          <p:nvSpPr>
            <p:cNvPr id="444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5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5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ВЫПАДЕНИЯ ОСАДКОВ НА ТЕРРИТОРИИ </a:t>
            </a:r>
            <a:r>
              <a:rPr lang="ru-RU" dirty="0" smtClean="0">
                <a:solidFill>
                  <a:schemeClr val="bg1"/>
                </a:solidFill>
              </a:rPr>
              <a:t>СЗФО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08.04.2019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09.04.2019)</a:t>
            </a:r>
            <a:endParaRPr lang="ru-RU" dirty="0">
              <a:solidFill>
                <a:schemeClr val="bg1"/>
              </a:solidFill>
            </a:endParaRPr>
          </a:p>
        </p:txBody>
      </p:sp>
      <p:grpSp>
        <p:nvGrpSpPr>
          <p:cNvPr id="815" name="Группа 814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816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2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2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2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3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3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3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1258" name="Рисунок 125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61296" y="3497459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59" name="Рисунок 125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3570" y="3502327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60" name="Рисунок 125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9678" y="6635232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261" name="Рисунок 12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9400" y="6635231"/>
            <a:ext cx="2593877" cy="173229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10" name="TextBox 1209"/>
          <p:cNvSpPr txBox="1"/>
          <p:nvPr/>
        </p:nvSpPr>
        <p:spPr>
          <a:xfrm>
            <a:off x="1994972" y="637845"/>
            <a:ext cx="1730272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4" name="TextBox 1213"/>
          <p:cNvSpPr txBox="1"/>
          <p:nvPr/>
        </p:nvSpPr>
        <p:spPr>
          <a:xfrm>
            <a:off x="8436443" y="644898"/>
            <a:ext cx="1581321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17" name="TextBox 1216"/>
          <p:cNvSpPr txBox="1"/>
          <p:nvPr/>
        </p:nvSpPr>
        <p:spPr>
          <a:xfrm>
            <a:off x="2063631" y="3761386"/>
            <a:ext cx="1592953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1220" name="TextBox 1219"/>
          <p:cNvSpPr txBox="1"/>
          <p:nvPr/>
        </p:nvSpPr>
        <p:spPr>
          <a:xfrm>
            <a:off x="8436443" y="3735544"/>
            <a:ext cx="1660227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1894775" y="1328764"/>
            <a:ext cx="2252361" cy="1702687"/>
            <a:chOff x="1894775" y="1328764"/>
            <a:chExt cx="2252361" cy="1702687"/>
          </a:xfrm>
        </p:grpSpPr>
        <p:sp>
          <p:nvSpPr>
            <p:cNvPr id="1221" name="TextBox 1220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1222" name="TextBox 1221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1224" name="TextBox 1223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1225" name="Группа 1224"/>
          <p:cNvGrpSpPr/>
          <p:nvPr/>
        </p:nvGrpSpPr>
        <p:grpSpPr>
          <a:xfrm>
            <a:off x="8032551" y="1311158"/>
            <a:ext cx="2252361" cy="1702687"/>
            <a:chOff x="1894775" y="1328764"/>
            <a:chExt cx="2252361" cy="1702687"/>
          </a:xfrm>
        </p:grpSpPr>
        <p:sp>
          <p:nvSpPr>
            <p:cNvPr id="1226" name="TextBox 1225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1227" name="TextBox 1226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1228" name="TextBox 1227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1230" name="Группа 1229"/>
          <p:cNvGrpSpPr/>
          <p:nvPr/>
        </p:nvGrpSpPr>
        <p:grpSpPr>
          <a:xfrm>
            <a:off x="1906797" y="4436007"/>
            <a:ext cx="2252361" cy="1702687"/>
            <a:chOff x="1894775" y="1328764"/>
            <a:chExt cx="2252361" cy="1702687"/>
          </a:xfrm>
        </p:grpSpPr>
        <p:sp>
          <p:nvSpPr>
            <p:cNvPr id="1231" name="TextBox 1230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1233" name="TextBox 1232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1249" name="TextBox 1248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1251" name="Группа 1250"/>
          <p:cNvGrpSpPr/>
          <p:nvPr/>
        </p:nvGrpSpPr>
        <p:grpSpPr>
          <a:xfrm>
            <a:off x="7970296" y="4467488"/>
            <a:ext cx="2252361" cy="1702687"/>
            <a:chOff x="1894775" y="1328764"/>
            <a:chExt cx="2252361" cy="1702687"/>
          </a:xfrm>
        </p:grpSpPr>
        <p:sp>
          <p:nvSpPr>
            <p:cNvPr id="1252" name="TextBox 1251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445189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072" y="3717386"/>
            <a:ext cx="6107078" cy="314061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4" y="3717387"/>
            <a:ext cx="6075324" cy="314532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4093" y="628175"/>
            <a:ext cx="6122207" cy="3107369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5995"/>
            <a:ext cx="6084094" cy="3091393"/>
          </a:xfrm>
          <a:prstGeom prst="rect">
            <a:avLst/>
          </a:prstGeom>
        </p:spPr>
      </p:pic>
      <p:grpSp>
        <p:nvGrpSpPr>
          <p:cNvPr id="58" name="Группа 57"/>
          <p:cNvGrpSpPr/>
          <p:nvPr/>
        </p:nvGrpSpPr>
        <p:grpSpPr>
          <a:xfrm>
            <a:off x="11467356" y="45254"/>
            <a:ext cx="625999" cy="526433"/>
            <a:chOff x="9625856" y="4064"/>
            <a:chExt cx="625999" cy="526433"/>
          </a:xfrm>
        </p:grpSpPr>
        <p:sp>
          <p:nvSpPr>
            <p:cNvPr id="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78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814" name="Прямая соединительная линия 813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Прямая соединительная линия 836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2" name="Группа 441"/>
          <p:cNvGrpSpPr/>
          <p:nvPr/>
        </p:nvGrpSpPr>
        <p:grpSpPr>
          <a:xfrm>
            <a:off x="11481946" y="44434"/>
            <a:ext cx="625999" cy="526433"/>
            <a:chOff x="9625856" y="4064"/>
            <a:chExt cx="625999" cy="526433"/>
          </a:xfrm>
        </p:grpSpPr>
        <p:sp>
          <p:nvSpPr>
            <p:cNvPr id="443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4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5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48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9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4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3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en-US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ru-RU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4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113">
                  <a:defRPr/>
                </a:pPr>
                <a:endParaRPr lang="ru-RU" sz="835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113">
                <a:defRPr/>
              </a:pPr>
              <a:endParaRPr lang="en-US" sz="835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pic>
        <p:nvPicPr>
          <p:cNvPr id="844" name="Рисунок 8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3478198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3" name="Рисунок 86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3503294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4" name="Рисунок 86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3071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865" name="Рисунок 86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5868" y="6631069"/>
            <a:ext cx="2442320" cy="188252"/>
          </a:xfrm>
          <a:prstGeom prst="rect">
            <a:avLst/>
          </a:prstGeom>
          <a:ln>
            <a:solidFill>
              <a:schemeClr val="tx1"/>
            </a:solidFill>
          </a:ln>
        </p:spPr>
      </p:pic>
      <p:cxnSp>
        <p:nvCxnSpPr>
          <p:cNvPr id="826" name="Прямая соединительная линия 825"/>
          <p:cNvCxnSpPr/>
          <p:nvPr/>
        </p:nvCxnSpPr>
        <p:spPr>
          <a:xfrm>
            <a:off x="0" y="3710448"/>
            <a:ext cx="12192000" cy="694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0" name="Прямая соединительная линия 829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Прямая соединительная линия 851"/>
          <p:cNvCxnSpPr/>
          <p:nvPr/>
        </p:nvCxnSpPr>
        <p:spPr>
          <a:xfrm>
            <a:off x="6084094" y="631031"/>
            <a:ext cx="396" cy="6231678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2"/>
          <p:cNvSpPr txBox="1">
            <a:spLocks noChangeArrowheads="1"/>
          </p:cNvSpPr>
          <p:nvPr/>
        </p:nvSpPr>
        <p:spPr bwMode="auto">
          <a:xfrm>
            <a:off x="0" y="-7604"/>
            <a:ext cx="12192000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3" tIns="23302" rIns="46603" bIns="23302" anchor="ctr"/>
          <a:lstStyle>
            <a:defPPr>
              <a:defRPr lang="ru-RU"/>
            </a:defPPr>
            <a:lvl1pPr algn="ctr"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>
                <a:solidFill>
                  <a:schemeClr val="bg1"/>
                </a:solidFill>
              </a:rPr>
              <a:t>ПРОГНОЗ ВЕТРОВОЙ НАГРУЗКИ НА ТЕРРИТОРИИ </a:t>
            </a:r>
            <a:r>
              <a:rPr lang="ru-RU" dirty="0" smtClean="0">
                <a:solidFill>
                  <a:schemeClr val="bg1"/>
                </a:solidFill>
              </a:rPr>
              <a:t>СЗФО</a:t>
            </a:r>
            <a:endParaRPr lang="ru-RU" dirty="0">
              <a:solidFill>
                <a:schemeClr val="bg1"/>
              </a:solidFill>
            </a:endParaRPr>
          </a:p>
          <a:p>
            <a:r>
              <a:rPr lang="ru-RU" dirty="0">
                <a:solidFill>
                  <a:schemeClr val="bg1"/>
                </a:solidFill>
              </a:rPr>
              <a:t>(ОТ </a:t>
            </a:r>
            <a:r>
              <a:rPr lang="ru-RU" dirty="0" smtClean="0">
                <a:solidFill>
                  <a:schemeClr val="bg1"/>
                </a:solidFill>
              </a:rPr>
              <a:t>08.04.2019 </a:t>
            </a:r>
            <a:r>
              <a:rPr lang="ru-RU" dirty="0">
                <a:solidFill>
                  <a:schemeClr val="bg1"/>
                </a:solidFill>
              </a:rPr>
              <a:t>НА </a:t>
            </a:r>
            <a:r>
              <a:rPr lang="ru-RU" dirty="0" smtClean="0">
                <a:solidFill>
                  <a:schemeClr val="bg1"/>
                </a:solidFill>
              </a:rPr>
              <a:t>09.04.2019)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833" name="TextBox 832"/>
          <p:cNvSpPr txBox="1"/>
          <p:nvPr/>
        </p:nvSpPr>
        <p:spPr>
          <a:xfrm>
            <a:off x="1994972" y="637845"/>
            <a:ext cx="1730272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06.00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8436443" y="644898"/>
            <a:ext cx="1581321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12.00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35" name="TextBox 834"/>
          <p:cNvSpPr txBox="1"/>
          <p:nvPr/>
        </p:nvSpPr>
        <p:spPr>
          <a:xfrm>
            <a:off x="2063631" y="3761386"/>
            <a:ext cx="1592953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18.00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sp>
        <p:nvSpPr>
          <p:cNvPr id="836" name="TextBox 835"/>
          <p:cNvSpPr txBox="1"/>
          <p:nvPr/>
        </p:nvSpPr>
        <p:spPr>
          <a:xfrm>
            <a:off x="8436443" y="3735544"/>
            <a:ext cx="1660227" cy="261610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 smtClean="0">
                <a:solidFill>
                  <a:schemeClr val="tx1"/>
                </a:solidFill>
              </a:rPr>
              <a:t>24.00 </a:t>
            </a:r>
            <a:r>
              <a:rPr lang="ru-RU" sz="1100" dirty="0">
                <a:solidFill>
                  <a:schemeClr val="tx1"/>
                </a:solidFill>
              </a:rPr>
              <a:t>(мск) </a:t>
            </a:r>
            <a:r>
              <a:rPr lang="ru-RU" sz="1100" dirty="0" smtClean="0">
                <a:solidFill>
                  <a:schemeClr val="tx1"/>
                </a:solidFill>
              </a:rPr>
              <a:t>09.04.2019</a:t>
            </a:r>
            <a:endParaRPr lang="ru-RU" sz="1100" dirty="0">
              <a:solidFill>
                <a:schemeClr val="tx1"/>
              </a:solidFill>
            </a:endParaRPr>
          </a:p>
        </p:txBody>
      </p:sp>
      <p:grpSp>
        <p:nvGrpSpPr>
          <p:cNvPr id="838" name="Группа 837"/>
          <p:cNvGrpSpPr/>
          <p:nvPr/>
        </p:nvGrpSpPr>
        <p:grpSpPr>
          <a:xfrm>
            <a:off x="1894775" y="1328764"/>
            <a:ext cx="2252361" cy="1702687"/>
            <a:chOff x="1894775" y="1328764"/>
            <a:chExt cx="2252361" cy="1702687"/>
          </a:xfrm>
        </p:grpSpPr>
        <p:sp>
          <p:nvSpPr>
            <p:cNvPr id="839" name="TextBox 838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840" name="TextBox 839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841" name="TextBox 840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842" name="TextBox 841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843" name="Группа 842"/>
          <p:cNvGrpSpPr/>
          <p:nvPr/>
        </p:nvGrpSpPr>
        <p:grpSpPr>
          <a:xfrm>
            <a:off x="7978869" y="1378949"/>
            <a:ext cx="2252361" cy="1702687"/>
            <a:chOff x="1894775" y="1328764"/>
            <a:chExt cx="2252361" cy="1702687"/>
          </a:xfrm>
        </p:grpSpPr>
        <p:sp>
          <p:nvSpPr>
            <p:cNvPr id="845" name="TextBox 844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846" name="TextBox 845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847" name="TextBox 846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848" name="TextBox 847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849" name="Группа 848"/>
          <p:cNvGrpSpPr/>
          <p:nvPr/>
        </p:nvGrpSpPr>
        <p:grpSpPr>
          <a:xfrm>
            <a:off x="1851803" y="4485148"/>
            <a:ext cx="2252361" cy="1702687"/>
            <a:chOff x="1894775" y="1328764"/>
            <a:chExt cx="2252361" cy="1702687"/>
          </a:xfrm>
        </p:grpSpPr>
        <p:sp>
          <p:nvSpPr>
            <p:cNvPr id="850" name="TextBox 849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851" name="TextBox 850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869" name="TextBox 868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870" name="TextBox 869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  <p:grpSp>
        <p:nvGrpSpPr>
          <p:cNvPr id="871" name="Группа 870"/>
          <p:cNvGrpSpPr/>
          <p:nvPr/>
        </p:nvGrpSpPr>
        <p:grpSpPr>
          <a:xfrm>
            <a:off x="7952836" y="4482450"/>
            <a:ext cx="2252361" cy="1702687"/>
            <a:chOff x="1894775" y="1328764"/>
            <a:chExt cx="2252361" cy="1702687"/>
          </a:xfrm>
        </p:grpSpPr>
        <p:sp>
          <p:nvSpPr>
            <p:cNvPr id="872" name="TextBox 871"/>
            <p:cNvSpPr txBox="1"/>
            <p:nvPr/>
          </p:nvSpPr>
          <p:spPr>
            <a:xfrm>
              <a:off x="1894775" y="2103867"/>
              <a:ext cx="1083209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Санкт-Петербург</a:t>
              </a:r>
              <a:endParaRPr lang="ru-RU" dirty="0"/>
            </a:p>
          </p:txBody>
        </p:sp>
        <p:sp>
          <p:nvSpPr>
            <p:cNvPr id="873" name="TextBox 872"/>
            <p:cNvSpPr txBox="1"/>
            <p:nvPr/>
          </p:nvSpPr>
          <p:spPr>
            <a:xfrm>
              <a:off x="3349193" y="1328764"/>
              <a:ext cx="79794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7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800" dirty="0" smtClean="0"/>
                <a:t>Архангельск</a:t>
              </a:r>
              <a:endParaRPr lang="ru-RU" sz="800" dirty="0"/>
            </a:p>
          </p:txBody>
        </p:sp>
        <p:sp>
          <p:nvSpPr>
            <p:cNvPr id="874" name="TextBox 873"/>
            <p:cNvSpPr txBox="1"/>
            <p:nvPr/>
          </p:nvSpPr>
          <p:spPr>
            <a:xfrm>
              <a:off x="3079087" y="2816007"/>
              <a:ext cx="540212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Москва</a:t>
              </a:r>
              <a:endParaRPr lang="ru-RU" dirty="0"/>
            </a:p>
          </p:txBody>
        </p:sp>
        <p:sp>
          <p:nvSpPr>
            <p:cNvPr id="875" name="TextBox 874"/>
            <p:cNvSpPr txBox="1"/>
            <p:nvPr/>
          </p:nvSpPr>
          <p:spPr>
            <a:xfrm>
              <a:off x="2337145" y="1774777"/>
              <a:ext cx="850123" cy="215444"/>
            </a:xfrm>
            <a:prstGeom prst="rect">
              <a:avLst/>
            </a:prstGeom>
            <a:solidFill>
              <a:srgbClr val="FF00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dirty="0" smtClean="0"/>
                <a:t>Петрозаводск</a:t>
              </a:r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054100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Users\30018\Desktop\31.12.2018\Ленинград область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53963"/>
            <a:ext cx="12192000" cy="63040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4</a:t>
            </a:fld>
            <a:endParaRPr lang="ru-RU" dirty="0"/>
          </a:p>
        </p:txBody>
      </p:sp>
      <p:grpSp>
        <p:nvGrpSpPr>
          <p:cNvPr id="657" name="Группа 656"/>
          <p:cNvGrpSpPr/>
          <p:nvPr/>
        </p:nvGrpSpPr>
        <p:grpSpPr>
          <a:xfrm>
            <a:off x="11467359" y="45257"/>
            <a:ext cx="625999" cy="526433"/>
            <a:chOff x="9625856" y="4064"/>
            <a:chExt cx="625999" cy="526433"/>
          </a:xfrm>
        </p:grpSpPr>
        <p:sp>
          <p:nvSpPr>
            <p:cNvPr id="658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9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0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1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2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63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4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5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73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0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1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2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3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4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5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6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7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8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9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0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1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2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3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4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5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6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7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8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9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0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1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2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3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4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5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6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7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8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9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0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1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2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3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4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5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6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7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8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9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0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1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2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3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4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5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6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7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8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9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0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1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2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3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4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5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6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7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8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9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0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1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4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6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67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70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69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80" name="Text Box 97"/>
          <p:cNvSpPr txBox="1">
            <a:spLocks noChangeArrowheads="1"/>
          </p:cNvSpPr>
          <p:nvPr/>
        </p:nvSpPr>
        <p:spPr bwMode="auto">
          <a:xfrm>
            <a:off x="10267411" y="6419043"/>
            <a:ext cx="2544696" cy="25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0" tIns="53472" rIns="106940" bIns="5347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97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линии электропередач 110 кВт</a:t>
            </a:r>
          </a:p>
        </p:txBody>
      </p:sp>
      <p:sp>
        <p:nvSpPr>
          <p:cNvPr id="595" name="Полилиния 594"/>
          <p:cNvSpPr/>
          <p:nvPr/>
        </p:nvSpPr>
        <p:spPr bwMode="auto">
          <a:xfrm>
            <a:off x="741363" y="-104775"/>
            <a:ext cx="11688762" cy="7391400"/>
          </a:xfrm>
          <a:custGeom>
            <a:avLst/>
            <a:gdLst>
              <a:gd name="connsiteX0" fmla="*/ 159754 w 10893657"/>
              <a:gd name="connsiteY0" fmla="*/ 1449860 h 5807680"/>
              <a:gd name="connsiteX1" fmla="*/ 225657 w 10893657"/>
              <a:gd name="connsiteY1" fmla="*/ 1400433 h 5807680"/>
              <a:gd name="connsiteX2" fmla="*/ 250371 w 10893657"/>
              <a:gd name="connsiteY2" fmla="*/ 1392195 h 5807680"/>
              <a:gd name="connsiteX3" fmla="*/ 299798 w 10893657"/>
              <a:gd name="connsiteY3" fmla="*/ 1359244 h 5807680"/>
              <a:gd name="connsiteX4" fmla="*/ 324511 w 10893657"/>
              <a:gd name="connsiteY4" fmla="*/ 1342768 h 5807680"/>
              <a:gd name="connsiteX5" fmla="*/ 357463 w 10893657"/>
              <a:gd name="connsiteY5" fmla="*/ 1318054 h 5807680"/>
              <a:gd name="connsiteX6" fmla="*/ 382176 w 10893657"/>
              <a:gd name="connsiteY6" fmla="*/ 1309817 h 5807680"/>
              <a:gd name="connsiteX7" fmla="*/ 439841 w 10893657"/>
              <a:gd name="connsiteY7" fmla="*/ 1276865 h 5807680"/>
              <a:gd name="connsiteX8" fmla="*/ 472792 w 10893657"/>
              <a:gd name="connsiteY8" fmla="*/ 1260390 h 5807680"/>
              <a:gd name="connsiteX9" fmla="*/ 522219 w 10893657"/>
              <a:gd name="connsiteY9" fmla="*/ 1219200 h 5807680"/>
              <a:gd name="connsiteX10" fmla="*/ 546933 w 10893657"/>
              <a:gd name="connsiteY10" fmla="*/ 1210962 h 5807680"/>
              <a:gd name="connsiteX11" fmla="*/ 596360 w 10893657"/>
              <a:gd name="connsiteY11" fmla="*/ 1169773 h 5807680"/>
              <a:gd name="connsiteX12" fmla="*/ 629311 w 10893657"/>
              <a:gd name="connsiteY12" fmla="*/ 1153298 h 5807680"/>
              <a:gd name="connsiteX13" fmla="*/ 686976 w 10893657"/>
              <a:gd name="connsiteY13" fmla="*/ 1120346 h 5807680"/>
              <a:gd name="connsiteX14" fmla="*/ 711690 w 10893657"/>
              <a:gd name="connsiteY14" fmla="*/ 1103871 h 5807680"/>
              <a:gd name="connsiteX15" fmla="*/ 744641 w 10893657"/>
              <a:gd name="connsiteY15" fmla="*/ 1087395 h 5807680"/>
              <a:gd name="connsiteX16" fmla="*/ 802306 w 10893657"/>
              <a:gd name="connsiteY16" fmla="*/ 1062681 h 5807680"/>
              <a:gd name="connsiteX17" fmla="*/ 876446 w 10893657"/>
              <a:gd name="connsiteY17" fmla="*/ 988541 h 5807680"/>
              <a:gd name="connsiteX18" fmla="*/ 901160 w 10893657"/>
              <a:gd name="connsiteY18" fmla="*/ 963827 h 5807680"/>
              <a:gd name="connsiteX19" fmla="*/ 925873 w 10893657"/>
              <a:gd name="connsiteY19" fmla="*/ 947352 h 5807680"/>
              <a:gd name="connsiteX20" fmla="*/ 934111 w 10893657"/>
              <a:gd name="connsiteY20" fmla="*/ 922638 h 5807680"/>
              <a:gd name="connsiteX21" fmla="*/ 967063 w 10893657"/>
              <a:gd name="connsiteY21" fmla="*/ 864973 h 5807680"/>
              <a:gd name="connsiteX22" fmla="*/ 991776 w 10893657"/>
              <a:gd name="connsiteY22" fmla="*/ 815546 h 5807680"/>
              <a:gd name="connsiteX23" fmla="*/ 1016490 w 10893657"/>
              <a:gd name="connsiteY23" fmla="*/ 799071 h 5807680"/>
              <a:gd name="connsiteX24" fmla="*/ 1024727 w 10893657"/>
              <a:gd name="connsiteY24" fmla="*/ 774357 h 5807680"/>
              <a:gd name="connsiteX25" fmla="*/ 1090630 w 10893657"/>
              <a:gd name="connsiteY25" fmla="*/ 741406 h 5807680"/>
              <a:gd name="connsiteX26" fmla="*/ 1148295 w 10893657"/>
              <a:gd name="connsiteY26" fmla="*/ 724930 h 5807680"/>
              <a:gd name="connsiteX27" fmla="*/ 1181246 w 10893657"/>
              <a:gd name="connsiteY27" fmla="*/ 708454 h 5807680"/>
              <a:gd name="connsiteX28" fmla="*/ 1238911 w 10893657"/>
              <a:gd name="connsiteY28" fmla="*/ 691979 h 5807680"/>
              <a:gd name="connsiteX29" fmla="*/ 1263625 w 10893657"/>
              <a:gd name="connsiteY29" fmla="*/ 675503 h 5807680"/>
              <a:gd name="connsiteX30" fmla="*/ 1296576 w 10893657"/>
              <a:gd name="connsiteY30" fmla="*/ 650790 h 5807680"/>
              <a:gd name="connsiteX31" fmla="*/ 1329527 w 10893657"/>
              <a:gd name="connsiteY31" fmla="*/ 634314 h 5807680"/>
              <a:gd name="connsiteX32" fmla="*/ 1346003 w 10893657"/>
              <a:gd name="connsiteY32" fmla="*/ 609600 h 5807680"/>
              <a:gd name="connsiteX33" fmla="*/ 1370717 w 10893657"/>
              <a:gd name="connsiteY33" fmla="*/ 593125 h 5807680"/>
              <a:gd name="connsiteX34" fmla="*/ 1378954 w 10893657"/>
              <a:gd name="connsiteY34" fmla="*/ 568411 h 5807680"/>
              <a:gd name="connsiteX35" fmla="*/ 1403668 w 10893657"/>
              <a:gd name="connsiteY35" fmla="*/ 444844 h 5807680"/>
              <a:gd name="connsiteX36" fmla="*/ 1420144 w 10893657"/>
              <a:gd name="connsiteY36" fmla="*/ 420130 h 5807680"/>
              <a:gd name="connsiteX37" fmla="*/ 1444857 w 10893657"/>
              <a:gd name="connsiteY37" fmla="*/ 370703 h 5807680"/>
              <a:gd name="connsiteX38" fmla="*/ 1469571 w 10893657"/>
              <a:gd name="connsiteY38" fmla="*/ 362465 h 5807680"/>
              <a:gd name="connsiteX39" fmla="*/ 1568425 w 10893657"/>
              <a:gd name="connsiteY39" fmla="*/ 337752 h 5807680"/>
              <a:gd name="connsiteX40" fmla="*/ 1617852 w 10893657"/>
              <a:gd name="connsiteY40" fmla="*/ 321276 h 5807680"/>
              <a:gd name="connsiteX41" fmla="*/ 1642565 w 10893657"/>
              <a:gd name="connsiteY41" fmla="*/ 313038 h 5807680"/>
              <a:gd name="connsiteX42" fmla="*/ 1691992 w 10893657"/>
              <a:gd name="connsiteY42" fmla="*/ 271849 h 5807680"/>
              <a:gd name="connsiteX43" fmla="*/ 1741419 w 10893657"/>
              <a:gd name="connsiteY43" fmla="*/ 238898 h 5807680"/>
              <a:gd name="connsiteX44" fmla="*/ 1766133 w 10893657"/>
              <a:gd name="connsiteY44" fmla="*/ 214184 h 5807680"/>
              <a:gd name="connsiteX45" fmla="*/ 1815560 w 10893657"/>
              <a:gd name="connsiteY45" fmla="*/ 197708 h 5807680"/>
              <a:gd name="connsiteX46" fmla="*/ 1840273 w 10893657"/>
              <a:gd name="connsiteY46" fmla="*/ 181233 h 5807680"/>
              <a:gd name="connsiteX47" fmla="*/ 1897938 w 10893657"/>
              <a:gd name="connsiteY47" fmla="*/ 156519 h 5807680"/>
              <a:gd name="connsiteX48" fmla="*/ 1947365 w 10893657"/>
              <a:gd name="connsiteY48" fmla="*/ 123568 h 5807680"/>
              <a:gd name="connsiteX49" fmla="*/ 1972079 w 10893657"/>
              <a:gd name="connsiteY49" fmla="*/ 107092 h 5807680"/>
              <a:gd name="connsiteX50" fmla="*/ 1980317 w 10893657"/>
              <a:gd name="connsiteY50" fmla="*/ 82379 h 5807680"/>
              <a:gd name="connsiteX51" fmla="*/ 2021506 w 10893657"/>
              <a:gd name="connsiteY51" fmla="*/ 32952 h 5807680"/>
              <a:gd name="connsiteX52" fmla="*/ 2070933 w 10893657"/>
              <a:gd name="connsiteY52" fmla="*/ 0 h 5807680"/>
              <a:gd name="connsiteX53" fmla="*/ 2153311 w 10893657"/>
              <a:gd name="connsiteY53" fmla="*/ 16476 h 5807680"/>
              <a:gd name="connsiteX54" fmla="*/ 2178025 w 10893657"/>
              <a:gd name="connsiteY54" fmla="*/ 32952 h 5807680"/>
              <a:gd name="connsiteX55" fmla="*/ 2219214 w 10893657"/>
              <a:gd name="connsiteY55" fmla="*/ 41190 h 5807680"/>
              <a:gd name="connsiteX56" fmla="*/ 2243927 w 10893657"/>
              <a:gd name="connsiteY56" fmla="*/ 49427 h 5807680"/>
              <a:gd name="connsiteX57" fmla="*/ 2293354 w 10893657"/>
              <a:gd name="connsiteY57" fmla="*/ 82379 h 5807680"/>
              <a:gd name="connsiteX58" fmla="*/ 2318068 w 10893657"/>
              <a:gd name="connsiteY58" fmla="*/ 90617 h 5807680"/>
              <a:gd name="connsiteX59" fmla="*/ 2342781 w 10893657"/>
              <a:gd name="connsiteY59" fmla="*/ 107092 h 5807680"/>
              <a:gd name="connsiteX60" fmla="*/ 2367495 w 10893657"/>
              <a:gd name="connsiteY60" fmla="*/ 115330 h 5807680"/>
              <a:gd name="connsiteX61" fmla="*/ 2416922 w 10893657"/>
              <a:gd name="connsiteY61" fmla="*/ 148281 h 5807680"/>
              <a:gd name="connsiteX62" fmla="*/ 2441636 w 10893657"/>
              <a:gd name="connsiteY62" fmla="*/ 164757 h 5807680"/>
              <a:gd name="connsiteX63" fmla="*/ 2491063 w 10893657"/>
              <a:gd name="connsiteY63" fmla="*/ 189471 h 5807680"/>
              <a:gd name="connsiteX64" fmla="*/ 2515776 w 10893657"/>
              <a:gd name="connsiteY64" fmla="*/ 197708 h 5807680"/>
              <a:gd name="connsiteX65" fmla="*/ 2754673 w 10893657"/>
              <a:gd name="connsiteY65" fmla="*/ 222422 h 5807680"/>
              <a:gd name="connsiteX66" fmla="*/ 2894717 w 10893657"/>
              <a:gd name="connsiteY66" fmla="*/ 230660 h 5807680"/>
              <a:gd name="connsiteX67" fmla="*/ 2935906 w 10893657"/>
              <a:gd name="connsiteY67" fmla="*/ 238898 h 5807680"/>
              <a:gd name="connsiteX68" fmla="*/ 2960619 w 10893657"/>
              <a:gd name="connsiteY68" fmla="*/ 255373 h 5807680"/>
              <a:gd name="connsiteX69" fmla="*/ 3010046 w 10893657"/>
              <a:gd name="connsiteY69" fmla="*/ 271849 h 5807680"/>
              <a:gd name="connsiteX70" fmla="*/ 3067711 w 10893657"/>
              <a:gd name="connsiteY70" fmla="*/ 280087 h 5807680"/>
              <a:gd name="connsiteX71" fmla="*/ 3100663 w 10893657"/>
              <a:gd name="connsiteY71" fmla="*/ 288325 h 5807680"/>
              <a:gd name="connsiteX72" fmla="*/ 3150090 w 10893657"/>
              <a:gd name="connsiteY72" fmla="*/ 296562 h 5807680"/>
              <a:gd name="connsiteX73" fmla="*/ 3174803 w 10893657"/>
              <a:gd name="connsiteY73" fmla="*/ 304800 h 5807680"/>
              <a:gd name="connsiteX74" fmla="*/ 3347798 w 10893657"/>
              <a:gd name="connsiteY74" fmla="*/ 321276 h 5807680"/>
              <a:gd name="connsiteX75" fmla="*/ 3388987 w 10893657"/>
              <a:gd name="connsiteY75" fmla="*/ 329514 h 5807680"/>
              <a:gd name="connsiteX76" fmla="*/ 3430176 w 10893657"/>
              <a:gd name="connsiteY76" fmla="*/ 345990 h 5807680"/>
              <a:gd name="connsiteX77" fmla="*/ 3463127 w 10893657"/>
              <a:gd name="connsiteY77" fmla="*/ 354227 h 5807680"/>
              <a:gd name="connsiteX78" fmla="*/ 3520792 w 10893657"/>
              <a:gd name="connsiteY78" fmla="*/ 387179 h 5807680"/>
              <a:gd name="connsiteX79" fmla="*/ 3553744 w 10893657"/>
              <a:gd name="connsiteY79" fmla="*/ 395417 h 5807680"/>
              <a:gd name="connsiteX80" fmla="*/ 3611409 w 10893657"/>
              <a:gd name="connsiteY80" fmla="*/ 420130 h 5807680"/>
              <a:gd name="connsiteX81" fmla="*/ 3636122 w 10893657"/>
              <a:gd name="connsiteY81" fmla="*/ 436606 h 5807680"/>
              <a:gd name="connsiteX82" fmla="*/ 3669073 w 10893657"/>
              <a:gd name="connsiteY82" fmla="*/ 453081 h 5807680"/>
              <a:gd name="connsiteX83" fmla="*/ 3710263 w 10893657"/>
              <a:gd name="connsiteY83" fmla="*/ 477795 h 5807680"/>
              <a:gd name="connsiteX84" fmla="*/ 3734976 w 10893657"/>
              <a:gd name="connsiteY84" fmla="*/ 494271 h 5807680"/>
              <a:gd name="connsiteX85" fmla="*/ 3759690 w 10893657"/>
              <a:gd name="connsiteY85" fmla="*/ 502508 h 5807680"/>
              <a:gd name="connsiteX86" fmla="*/ 3809117 w 10893657"/>
              <a:gd name="connsiteY86" fmla="*/ 535460 h 5807680"/>
              <a:gd name="connsiteX87" fmla="*/ 3949160 w 10893657"/>
              <a:gd name="connsiteY87" fmla="*/ 551935 h 5807680"/>
              <a:gd name="connsiteX88" fmla="*/ 4015063 w 10893657"/>
              <a:gd name="connsiteY88" fmla="*/ 568411 h 5807680"/>
              <a:gd name="connsiteX89" fmla="*/ 4089203 w 10893657"/>
              <a:gd name="connsiteY89" fmla="*/ 576649 h 5807680"/>
              <a:gd name="connsiteX90" fmla="*/ 4229246 w 10893657"/>
              <a:gd name="connsiteY90" fmla="*/ 593125 h 5807680"/>
              <a:gd name="connsiteX91" fmla="*/ 4328100 w 10893657"/>
              <a:gd name="connsiteY91" fmla="*/ 634314 h 5807680"/>
              <a:gd name="connsiteX92" fmla="*/ 4361052 w 10893657"/>
              <a:gd name="connsiteY92" fmla="*/ 650790 h 5807680"/>
              <a:gd name="connsiteX93" fmla="*/ 4418717 w 10893657"/>
              <a:gd name="connsiteY93" fmla="*/ 683741 h 5807680"/>
              <a:gd name="connsiteX94" fmla="*/ 4468144 w 10893657"/>
              <a:gd name="connsiteY94" fmla="*/ 700217 h 5807680"/>
              <a:gd name="connsiteX95" fmla="*/ 4501095 w 10893657"/>
              <a:gd name="connsiteY95" fmla="*/ 716692 h 5807680"/>
              <a:gd name="connsiteX96" fmla="*/ 4558760 w 10893657"/>
              <a:gd name="connsiteY96" fmla="*/ 733168 h 5807680"/>
              <a:gd name="connsiteX97" fmla="*/ 4616425 w 10893657"/>
              <a:gd name="connsiteY97" fmla="*/ 749644 h 5807680"/>
              <a:gd name="connsiteX98" fmla="*/ 4665852 w 10893657"/>
              <a:gd name="connsiteY98" fmla="*/ 757881 h 5807680"/>
              <a:gd name="connsiteX99" fmla="*/ 4764706 w 10893657"/>
              <a:gd name="connsiteY99" fmla="*/ 782595 h 5807680"/>
              <a:gd name="connsiteX100" fmla="*/ 4937700 w 10893657"/>
              <a:gd name="connsiteY100" fmla="*/ 815546 h 5807680"/>
              <a:gd name="connsiteX101" fmla="*/ 4970652 w 10893657"/>
              <a:gd name="connsiteY101" fmla="*/ 823784 h 5807680"/>
              <a:gd name="connsiteX102" fmla="*/ 5044792 w 10893657"/>
              <a:gd name="connsiteY102" fmla="*/ 840260 h 5807680"/>
              <a:gd name="connsiteX103" fmla="*/ 5118933 w 10893657"/>
              <a:gd name="connsiteY103" fmla="*/ 864973 h 5807680"/>
              <a:gd name="connsiteX104" fmla="*/ 5291927 w 10893657"/>
              <a:gd name="connsiteY104" fmla="*/ 889687 h 5807680"/>
              <a:gd name="connsiteX105" fmla="*/ 5464922 w 10893657"/>
              <a:gd name="connsiteY105" fmla="*/ 922638 h 5807680"/>
              <a:gd name="connsiteX106" fmla="*/ 5572014 w 10893657"/>
              <a:gd name="connsiteY106" fmla="*/ 939114 h 5807680"/>
              <a:gd name="connsiteX107" fmla="*/ 5646154 w 10893657"/>
              <a:gd name="connsiteY107" fmla="*/ 955590 h 5807680"/>
              <a:gd name="connsiteX108" fmla="*/ 5695581 w 10893657"/>
              <a:gd name="connsiteY108" fmla="*/ 963827 h 5807680"/>
              <a:gd name="connsiteX109" fmla="*/ 5753246 w 10893657"/>
              <a:gd name="connsiteY109" fmla="*/ 980303 h 5807680"/>
              <a:gd name="connsiteX110" fmla="*/ 5786198 w 10893657"/>
              <a:gd name="connsiteY110" fmla="*/ 988541 h 5807680"/>
              <a:gd name="connsiteX111" fmla="*/ 5819149 w 10893657"/>
              <a:gd name="connsiteY111" fmla="*/ 1005017 h 5807680"/>
              <a:gd name="connsiteX112" fmla="*/ 5983906 w 10893657"/>
              <a:gd name="connsiteY112" fmla="*/ 1037968 h 5807680"/>
              <a:gd name="connsiteX113" fmla="*/ 6239279 w 10893657"/>
              <a:gd name="connsiteY113" fmla="*/ 1095633 h 5807680"/>
              <a:gd name="connsiteX114" fmla="*/ 6280468 w 10893657"/>
              <a:gd name="connsiteY114" fmla="*/ 1103871 h 5807680"/>
              <a:gd name="connsiteX115" fmla="*/ 6305181 w 10893657"/>
              <a:gd name="connsiteY115" fmla="*/ 1120346 h 5807680"/>
              <a:gd name="connsiteX116" fmla="*/ 6404036 w 10893657"/>
              <a:gd name="connsiteY116" fmla="*/ 1128584 h 5807680"/>
              <a:gd name="connsiteX117" fmla="*/ 6461700 w 10893657"/>
              <a:gd name="connsiteY117" fmla="*/ 1136822 h 5807680"/>
              <a:gd name="connsiteX118" fmla="*/ 6766500 w 10893657"/>
              <a:gd name="connsiteY118" fmla="*/ 1169773 h 5807680"/>
              <a:gd name="connsiteX119" fmla="*/ 6815927 w 10893657"/>
              <a:gd name="connsiteY119" fmla="*/ 1178011 h 5807680"/>
              <a:gd name="connsiteX120" fmla="*/ 6857117 w 10893657"/>
              <a:gd name="connsiteY120" fmla="*/ 1194487 h 5807680"/>
              <a:gd name="connsiteX121" fmla="*/ 6972446 w 10893657"/>
              <a:gd name="connsiteY121" fmla="*/ 1210962 h 5807680"/>
              <a:gd name="connsiteX122" fmla="*/ 7046587 w 10893657"/>
              <a:gd name="connsiteY122" fmla="*/ 1178011 h 5807680"/>
              <a:gd name="connsiteX123" fmla="*/ 7071300 w 10893657"/>
              <a:gd name="connsiteY123" fmla="*/ 1153298 h 5807680"/>
              <a:gd name="connsiteX124" fmla="*/ 7104252 w 10893657"/>
              <a:gd name="connsiteY124" fmla="*/ 1136822 h 5807680"/>
              <a:gd name="connsiteX125" fmla="*/ 7128965 w 10893657"/>
              <a:gd name="connsiteY125" fmla="*/ 1120346 h 5807680"/>
              <a:gd name="connsiteX126" fmla="*/ 7120727 w 10893657"/>
              <a:gd name="connsiteY126" fmla="*/ 1095633 h 5807680"/>
              <a:gd name="connsiteX127" fmla="*/ 7137203 w 10893657"/>
              <a:gd name="connsiteY127" fmla="*/ 1070919 h 5807680"/>
              <a:gd name="connsiteX128" fmla="*/ 7161917 w 10893657"/>
              <a:gd name="connsiteY128" fmla="*/ 1021492 h 5807680"/>
              <a:gd name="connsiteX129" fmla="*/ 7194868 w 10893657"/>
              <a:gd name="connsiteY129" fmla="*/ 988541 h 5807680"/>
              <a:gd name="connsiteX130" fmla="*/ 7203106 w 10893657"/>
              <a:gd name="connsiteY130" fmla="*/ 963827 h 5807680"/>
              <a:gd name="connsiteX131" fmla="*/ 7227819 w 10893657"/>
              <a:gd name="connsiteY131" fmla="*/ 947352 h 5807680"/>
              <a:gd name="connsiteX132" fmla="*/ 7260771 w 10893657"/>
              <a:gd name="connsiteY132" fmla="*/ 889687 h 5807680"/>
              <a:gd name="connsiteX133" fmla="*/ 7269009 w 10893657"/>
              <a:gd name="connsiteY133" fmla="*/ 864973 h 5807680"/>
              <a:gd name="connsiteX134" fmla="*/ 7318436 w 10893657"/>
              <a:gd name="connsiteY134" fmla="*/ 832022 h 5807680"/>
              <a:gd name="connsiteX135" fmla="*/ 7359625 w 10893657"/>
              <a:gd name="connsiteY135" fmla="*/ 807308 h 5807680"/>
              <a:gd name="connsiteX136" fmla="*/ 7450241 w 10893657"/>
              <a:gd name="connsiteY136" fmla="*/ 782595 h 5807680"/>
              <a:gd name="connsiteX137" fmla="*/ 7499668 w 10893657"/>
              <a:gd name="connsiteY137" fmla="*/ 741406 h 5807680"/>
              <a:gd name="connsiteX138" fmla="*/ 7516144 w 10893657"/>
              <a:gd name="connsiteY138" fmla="*/ 716692 h 5807680"/>
              <a:gd name="connsiteX139" fmla="*/ 7540857 w 10893657"/>
              <a:gd name="connsiteY139" fmla="*/ 634314 h 5807680"/>
              <a:gd name="connsiteX140" fmla="*/ 7631473 w 10893657"/>
              <a:gd name="connsiteY140" fmla="*/ 642552 h 5807680"/>
              <a:gd name="connsiteX141" fmla="*/ 7656187 w 10893657"/>
              <a:gd name="connsiteY141" fmla="*/ 659027 h 5807680"/>
              <a:gd name="connsiteX142" fmla="*/ 7680900 w 10893657"/>
              <a:gd name="connsiteY142" fmla="*/ 667265 h 5807680"/>
              <a:gd name="connsiteX143" fmla="*/ 7746803 w 10893657"/>
              <a:gd name="connsiteY143" fmla="*/ 683741 h 5807680"/>
              <a:gd name="connsiteX144" fmla="*/ 7779754 w 10893657"/>
              <a:gd name="connsiteY144" fmla="*/ 691979 h 5807680"/>
              <a:gd name="connsiteX145" fmla="*/ 7862133 w 10893657"/>
              <a:gd name="connsiteY145" fmla="*/ 708454 h 5807680"/>
              <a:gd name="connsiteX146" fmla="*/ 8018652 w 10893657"/>
              <a:gd name="connsiteY146" fmla="*/ 700217 h 5807680"/>
              <a:gd name="connsiteX147" fmla="*/ 8035127 w 10893657"/>
              <a:gd name="connsiteY147" fmla="*/ 675503 h 5807680"/>
              <a:gd name="connsiteX148" fmla="*/ 8068079 w 10893657"/>
              <a:gd name="connsiteY148" fmla="*/ 601362 h 5807680"/>
              <a:gd name="connsiteX149" fmla="*/ 8076317 w 10893657"/>
              <a:gd name="connsiteY149" fmla="*/ 568411 h 5807680"/>
              <a:gd name="connsiteX150" fmla="*/ 8092792 w 10893657"/>
              <a:gd name="connsiteY150" fmla="*/ 535460 h 5807680"/>
              <a:gd name="connsiteX151" fmla="*/ 8101030 w 10893657"/>
              <a:gd name="connsiteY151" fmla="*/ 510746 h 5807680"/>
              <a:gd name="connsiteX152" fmla="*/ 8092792 w 10893657"/>
              <a:gd name="connsiteY152" fmla="*/ 411892 h 5807680"/>
              <a:gd name="connsiteX153" fmla="*/ 8068079 w 10893657"/>
              <a:gd name="connsiteY153" fmla="*/ 395417 h 5807680"/>
              <a:gd name="connsiteX154" fmla="*/ 8035127 w 10893657"/>
              <a:gd name="connsiteY154" fmla="*/ 387179 h 5807680"/>
              <a:gd name="connsiteX155" fmla="*/ 7960987 w 10893657"/>
              <a:gd name="connsiteY155" fmla="*/ 370703 h 5807680"/>
              <a:gd name="connsiteX156" fmla="*/ 7895084 w 10893657"/>
              <a:gd name="connsiteY156" fmla="*/ 387179 h 5807680"/>
              <a:gd name="connsiteX157" fmla="*/ 7870371 w 10893657"/>
              <a:gd name="connsiteY157" fmla="*/ 403654 h 5807680"/>
              <a:gd name="connsiteX158" fmla="*/ 7812706 w 10893657"/>
              <a:gd name="connsiteY158" fmla="*/ 420130 h 5807680"/>
              <a:gd name="connsiteX159" fmla="*/ 7573809 w 10893657"/>
              <a:gd name="connsiteY159" fmla="*/ 411892 h 5807680"/>
              <a:gd name="connsiteX160" fmla="*/ 7549095 w 10893657"/>
              <a:gd name="connsiteY160" fmla="*/ 395417 h 5807680"/>
              <a:gd name="connsiteX161" fmla="*/ 7540857 w 10893657"/>
              <a:gd name="connsiteY161" fmla="*/ 337752 h 5807680"/>
              <a:gd name="connsiteX162" fmla="*/ 7532619 w 10893657"/>
              <a:gd name="connsiteY162" fmla="*/ 304800 h 5807680"/>
              <a:gd name="connsiteX163" fmla="*/ 7540857 w 10893657"/>
              <a:gd name="connsiteY163" fmla="*/ 230660 h 5807680"/>
              <a:gd name="connsiteX164" fmla="*/ 7590284 w 10893657"/>
              <a:gd name="connsiteY164" fmla="*/ 214184 h 5807680"/>
              <a:gd name="connsiteX165" fmla="*/ 7623236 w 10893657"/>
              <a:gd name="connsiteY165" fmla="*/ 197708 h 5807680"/>
              <a:gd name="connsiteX166" fmla="*/ 7656187 w 10893657"/>
              <a:gd name="connsiteY166" fmla="*/ 189471 h 5807680"/>
              <a:gd name="connsiteX167" fmla="*/ 7713852 w 10893657"/>
              <a:gd name="connsiteY167" fmla="*/ 164757 h 5807680"/>
              <a:gd name="connsiteX168" fmla="*/ 7787992 w 10893657"/>
              <a:gd name="connsiteY168" fmla="*/ 148281 h 5807680"/>
              <a:gd name="connsiteX169" fmla="*/ 7862133 w 10893657"/>
              <a:gd name="connsiteY169" fmla="*/ 123568 h 5807680"/>
              <a:gd name="connsiteX170" fmla="*/ 7903322 w 10893657"/>
              <a:gd name="connsiteY170" fmla="*/ 107092 h 5807680"/>
              <a:gd name="connsiteX171" fmla="*/ 8043365 w 10893657"/>
              <a:gd name="connsiteY171" fmla="*/ 82379 h 5807680"/>
              <a:gd name="connsiteX172" fmla="*/ 8084554 w 10893657"/>
              <a:gd name="connsiteY172" fmla="*/ 74141 h 5807680"/>
              <a:gd name="connsiteX173" fmla="*/ 8175171 w 10893657"/>
              <a:gd name="connsiteY173" fmla="*/ 65903 h 5807680"/>
              <a:gd name="connsiteX174" fmla="*/ 8496446 w 10893657"/>
              <a:gd name="connsiteY174" fmla="*/ 57665 h 5807680"/>
              <a:gd name="connsiteX175" fmla="*/ 8529398 w 10893657"/>
              <a:gd name="connsiteY175" fmla="*/ 74141 h 5807680"/>
              <a:gd name="connsiteX176" fmla="*/ 8554111 w 10893657"/>
              <a:gd name="connsiteY176" fmla="*/ 90617 h 5807680"/>
              <a:gd name="connsiteX177" fmla="*/ 8620014 w 10893657"/>
              <a:gd name="connsiteY177" fmla="*/ 123568 h 5807680"/>
              <a:gd name="connsiteX178" fmla="*/ 8652965 w 10893657"/>
              <a:gd name="connsiteY178" fmla="*/ 140044 h 5807680"/>
              <a:gd name="connsiteX179" fmla="*/ 8694154 w 10893657"/>
              <a:gd name="connsiteY179" fmla="*/ 156519 h 5807680"/>
              <a:gd name="connsiteX180" fmla="*/ 8760057 w 10893657"/>
              <a:gd name="connsiteY180" fmla="*/ 189471 h 5807680"/>
              <a:gd name="connsiteX181" fmla="*/ 8817722 w 10893657"/>
              <a:gd name="connsiteY181" fmla="*/ 222422 h 5807680"/>
              <a:gd name="connsiteX182" fmla="*/ 8842436 w 10893657"/>
              <a:gd name="connsiteY182" fmla="*/ 214184 h 5807680"/>
              <a:gd name="connsiteX183" fmla="*/ 8875387 w 10893657"/>
              <a:gd name="connsiteY183" fmla="*/ 189471 h 5807680"/>
              <a:gd name="connsiteX184" fmla="*/ 8916576 w 10893657"/>
              <a:gd name="connsiteY184" fmla="*/ 164757 h 5807680"/>
              <a:gd name="connsiteX185" fmla="*/ 8933052 w 10893657"/>
              <a:gd name="connsiteY185" fmla="*/ 140044 h 5807680"/>
              <a:gd name="connsiteX186" fmla="*/ 8949527 w 10893657"/>
              <a:gd name="connsiteY186" fmla="*/ 107092 h 5807680"/>
              <a:gd name="connsiteX187" fmla="*/ 8974241 w 10893657"/>
              <a:gd name="connsiteY187" fmla="*/ 74141 h 5807680"/>
              <a:gd name="connsiteX188" fmla="*/ 9031906 w 10893657"/>
              <a:gd name="connsiteY188" fmla="*/ 8238 h 5807680"/>
              <a:gd name="connsiteX189" fmla="*/ 9114284 w 10893657"/>
              <a:gd name="connsiteY189" fmla="*/ 16476 h 5807680"/>
              <a:gd name="connsiteX190" fmla="*/ 9155473 w 10893657"/>
              <a:gd name="connsiteY190" fmla="*/ 24714 h 5807680"/>
              <a:gd name="connsiteX191" fmla="*/ 9237852 w 10893657"/>
              <a:gd name="connsiteY191" fmla="*/ 41190 h 5807680"/>
              <a:gd name="connsiteX192" fmla="*/ 9311992 w 10893657"/>
              <a:gd name="connsiteY192" fmla="*/ 32952 h 5807680"/>
              <a:gd name="connsiteX193" fmla="*/ 9336706 w 10893657"/>
              <a:gd name="connsiteY193" fmla="*/ 16476 h 5807680"/>
              <a:gd name="connsiteX194" fmla="*/ 9361419 w 10893657"/>
              <a:gd name="connsiteY194" fmla="*/ 8238 h 5807680"/>
              <a:gd name="connsiteX195" fmla="*/ 9559127 w 10893657"/>
              <a:gd name="connsiteY195" fmla="*/ 16476 h 5807680"/>
              <a:gd name="connsiteX196" fmla="*/ 9674457 w 10893657"/>
              <a:gd name="connsiteY196" fmla="*/ 57665 h 5807680"/>
              <a:gd name="connsiteX197" fmla="*/ 9723884 w 10893657"/>
              <a:gd name="connsiteY197" fmla="*/ 65903 h 5807680"/>
              <a:gd name="connsiteX198" fmla="*/ 9748598 w 10893657"/>
              <a:gd name="connsiteY198" fmla="*/ 74141 h 5807680"/>
              <a:gd name="connsiteX199" fmla="*/ 9995733 w 10893657"/>
              <a:gd name="connsiteY199" fmla="*/ 82379 h 5807680"/>
              <a:gd name="connsiteX200" fmla="*/ 10028684 w 10893657"/>
              <a:gd name="connsiteY200" fmla="*/ 74141 h 5807680"/>
              <a:gd name="connsiteX201" fmla="*/ 10053398 w 10893657"/>
              <a:gd name="connsiteY201" fmla="*/ 57665 h 5807680"/>
              <a:gd name="connsiteX202" fmla="*/ 10086349 w 10893657"/>
              <a:gd name="connsiteY202" fmla="*/ 41190 h 5807680"/>
              <a:gd name="connsiteX203" fmla="*/ 10111063 w 10893657"/>
              <a:gd name="connsiteY203" fmla="*/ 24714 h 5807680"/>
              <a:gd name="connsiteX204" fmla="*/ 10144014 w 10893657"/>
              <a:gd name="connsiteY204" fmla="*/ 16476 h 5807680"/>
              <a:gd name="connsiteX205" fmla="*/ 10152252 w 10893657"/>
              <a:gd name="connsiteY205" fmla="*/ 49427 h 5807680"/>
              <a:gd name="connsiteX206" fmla="*/ 10160490 w 10893657"/>
              <a:gd name="connsiteY206" fmla="*/ 238898 h 5807680"/>
              <a:gd name="connsiteX207" fmla="*/ 10185203 w 10893657"/>
              <a:gd name="connsiteY207" fmla="*/ 255373 h 5807680"/>
              <a:gd name="connsiteX208" fmla="*/ 10317009 w 10893657"/>
              <a:gd name="connsiteY208" fmla="*/ 247135 h 5807680"/>
              <a:gd name="connsiteX209" fmla="*/ 10399387 w 10893657"/>
              <a:gd name="connsiteY209" fmla="*/ 197708 h 5807680"/>
              <a:gd name="connsiteX210" fmla="*/ 10448814 w 10893657"/>
              <a:gd name="connsiteY210" fmla="*/ 164757 h 5807680"/>
              <a:gd name="connsiteX211" fmla="*/ 10473527 w 10893657"/>
              <a:gd name="connsiteY211" fmla="*/ 148281 h 5807680"/>
              <a:gd name="connsiteX212" fmla="*/ 10539430 w 10893657"/>
              <a:gd name="connsiteY212" fmla="*/ 131806 h 5807680"/>
              <a:gd name="connsiteX213" fmla="*/ 10564144 w 10893657"/>
              <a:gd name="connsiteY213" fmla="*/ 123568 h 5807680"/>
              <a:gd name="connsiteX214" fmla="*/ 10630046 w 10893657"/>
              <a:gd name="connsiteY214" fmla="*/ 115330 h 5807680"/>
              <a:gd name="connsiteX215" fmla="*/ 10728900 w 10893657"/>
              <a:gd name="connsiteY215" fmla="*/ 82379 h 5807680"/>
              <a:gd name="connsiteX216" fmla="*/ 10753614 w 10893657"/>
              <a:gd name="connsiteY216" fmla="*/ 74141 h 5807680"/>
              <a:gd name="connsiteX217" fmla="*/ 10778327 w 10893657"/>
              <a:gd name="connsiteY217" fmla="*/ 65903 h 5807680"/>
              <a:gd name="connsiteX218" fmla="*/ 10877181 w 10893657"/>
              <a:gd name="connsiteY218" fmla="*/ 90617 h 5807680"/>
              <a:gd name="connsiteX219" fmla="*/ 10893657 w 10893657"/>
              <a:gd name="connsiteY219" fmla="*/ 115330 h 5807680"/>
              <a:gd name="connsiteX220" fmla="*/ 10885419 w 10893657"/>
              <a:gd name="connsiteY220" fmla="*/ 222422 h 5807680"/>
              <a:gd name="connsiteX221" fmla="*/ 10844230 w 10893657"/>
              <a:gd name="connsiteY221" fmla="*/ 296562 h 5807680"/>
              <a:gd name="connsiteX222" fmla="*/ 10827754 w 10893657"/>
              <a:gd name="connsiteY222" fmla="*/ 321276 h 5807680"/>
              <a:gd name="connsiteX223" fmla="*/ 10811279 w 10893657"/>
              <a:gd name="connsiteY223" fmla="*/ 345990 h 5807680"/>
              <a:gd name="connsiteX224" fmla="*/ 10786565 w 10893657"/>
              <a:gd name="connsiteY224" fmla="*/ 378941 h 5807680"/>
              <a:gd name="connsiteX225" fmla="*/ 10761852 w 10893657"/>
              <a:gd name="connsiteY225" fmla="*/ 420130 h 5807680"/>
              <a:gd name="connsiteX226" fmla="*/ 10745376 w 10893657"/>
              <a:gd name="connsiteY226" fmla="*/ 444844 h 5807680"/>
              <a:gd name="connsiteX227" fmla="*/ 10720663 w 10893657"/>
              <a:gd name="connsiteY227" fmla="*/ 461319 h 5807680"/>
              <a:gd name="connsiteX228" fmla="*/ 10679473 w 10893657"/>
              <a:gd name="connsiteY228" fmla="*/ 510746 h 5807680"/>
              <a:gd name="connsiteX229" fmla="*/ 10630046 w 10893657"/>
              <a:gd name="connsiteY229" fmla="*/ 560173 h 5807680"/>
              <a:gd name="connsiteX230" fmla="*/ 10580619 w 10893657"/>
              <a:gd name="connsiteY230" fmla="*/ 609600 h 5807680"/>
              <a:gd name="connsiteX231" fmla="*/ 10555906 w 10893657"/>
              <a:gd name="connsiteY231" fmla="*/ 634314 h 5807680"/>
              <a:gd name="connsiteX232" fmla="*/ 10531192 w 10893657"/>
              <a:gd name="connsiteY232" fmla="*/ 642552 h 5807680"/>
              <a:gd name="connsiteX233" fmla="*/ 10490003 w 10893657"/>
              <a:gd name="connsiteY233" fmla="*/ 667265 h 5807680"/>
              <a:gd name="connsiteX234" fmla="*/ 10424100 w 10893657"/>
              <a:gd name="connsiteY234" fmla="*/ 700217 h 5807680"/>
              <a:gd name="connsiteX235" fmla="*/ 10374673 w 10893657"/>
              <a:gd name="connsiteY235" fmla="*/ 733168 h 5807680"/>
              <a:gd name="connsiteX236" fmla="*/ 10308771 w 10893657"/>
              <a:gd name="connsiteY236" fmla="*/ 774357 h 5807680"/>
              <a:gd name="connsiteX237" fmla="*/ 10267581 w 10893657"/>
              <a:gd name="connsiteY237" fmla="*/ 823784 h 5807680"/>
              <a:gd name="connsiteX238" fmla="*/ 10234630 w 10893657"/>
              <a:gd name="connsiteY238" fmla="*/ 848498 h 5807680"/>
              <a:gd name="connsiteX239" fmla="*/ 10185203 w 10893657"/>
              <a:gd name="connsiteY239" fmla="*/ 881449 h 5807680"/>
              <a:gd name="connsiteX240" fmla="*/ 10111063 w 10893657"/>
              <a:gd name="connsiteY240" fmla="*/ 930876 h 5807680"/>
              <a:gd name="connsiteX241" fmla="*/ 10086349 w 10893657"/>
              <a:gd name="connsiteY241" fmla="*/ 947352 h 5807680"/>
              <a:gd name="connsiteX242" fmla="*/ 10061636 w 10893657"/>
              <a:gd name="connsiteY242" fmla="*/ 955590 h 5807680"/>
              <a:gd name="connsiteX243" fmla="*/ 10045160 w 10893657"/>
              <a:gd name="connsiteY243" fmla="*/ 980303 h 5807680"/>
              <a:gd name="connsiteX244" fmla="*/ 10020446 w 10893657"/>
              <a:gd name="connsiteY244" fmla="*/ 988541 h 5807680"/>
              <a:gd name="connsiteX245" fmla="*/ 9962781 w 10893657"/>
              <a:gd name="connsiteY245" fmla="*/ 1029730 h 5807680"/>
              <a:gd name="connsiteX246" fmla="*/ 9938068 w 10893657"/>
              <a:gd name="connsiteY246" fmla="*/ 1037968 h 5807680"/>
              <a:gd name="connsiteX247" fmla="*/ 9855690 w 10893657"/>
              <a:gd name="connsiteY247" fmla="*/ 1095633 h 5807680"/>
              <a:gd name="connsiteX248" fmla="*/ 9822738 w 10893657"/>
              <a:gd name="connsiteY248" fmla="*/ 1112108 h 5807680"/>
              <a:gd name="connsiteX249" fmla="*/ 9756836 w 10893657"/>
              <a:gd name="connsiteY249" fmla="*/ 1178011 h 5807680"/>
              <a:gd name="connsiteX250" fmla="*/ 9756836 w 10893657"/>
              <a:gd name="connsiteY250" fmla="*/ 1532238 h 5807680"/>
              <a:gd name="connsiteX251" fmla="*/ 9765073 w 10893657"/>
              <a:gd name="connsiteY251" fmla="*/ 1565190 h 5807680"/>
              <a:gd name="connsiteX252" fmla="*/ 9789787 w 10893657"/>
              <a:gd name="connsiteY252" fmla="*/ 1680519 h 5807680"/>
              <a:gd name="connsiteX253" fmla="*/ 9806263 w 10893657"/>
              <a:gd name="connsiteY253" fmla="*/ 1705233 h 5807680"/>
              <a:gd name="connsiteX254" fmla="*/ 9822738 w 10893657"/>
              <a:gd name="connsiteY254" fmla="*/ 1754660 h 5807680"/>
              <a:gd name="connsiteX255" fmla="*/ 9839214 w 10893657"/>
              <a:gd name="connsiteY255" fmla="*/ 1845276 h 5807680"/>
              <a:gd name="connsiteX256" fmla="*/ 9822738 w 10893657"/>
              <a:gd name="connsiteY256" fmla="*/ 2034746 h 5807680"/>
              <a:gd name="connsiteX257" fmla="*/ 9814500 w 10893657"/>
              <a:gd name="connsiteY257" fmla="*/ 2075935 h 5807680"/>
              <a:gd name="connsiteX258" fmla="*/ 9798025 w 10893657"/>
              <a:gd name="connsiteY258" fmla="*/ 2117125 h 5807680"/>
              <a:gd name="connsiteX259" fmla="*/ 9781549 w 10893657"/>
              <a:gd name="connsiteY259" fmla="*/ 2215979 h 5807680"/>
              <a:gd name="connsiteX260" fmla="*/ 9773311 w 10893657"/>
              <a:gd name="connsiteY260" fmla="*/ 2240692 h 5807680"/>
              <a:gd name="connsiteX261" fmla="*/ 9765073 w 10893657"/>
              <a:gd name="connsiteY261" fmla="*/ 2273644 h 5807680"/>
              <a:gd name="connsiteX262" fmla="*/ 9748598 w 10893657"/>
              <a:gd name="connsiteY262" fmla="*/ 2298357 h 5807680"/>
              <a:gd name="connsiteX263" fmla="*/ 9732122 w 10893657"/>
              <a:gd name="connsiteY263" fmla="*/ 2372498 h 5807680"/>
              <a:gd name="connsiteX264" fmla="*/ 9740360 w 10893657"/>
              <a:gd name="connsiteY264" fmla="*/ 2594919 h 5807680"/>
              <a:gd name="connsiteX265" fmla="*/ 9773311 w 10893657"/>
              <a:gd name="connsiteY265" fmla="*/ 2603157 h 5807680"/>
              <a:gd name="connsiteX266" fmla="*/ 9789787 w 10893657"/>
              <a:gd name="connsiteY266" fmla="*/ 2627871 h 5807680"/>
              <a:gd name="connsiteX267" fmla="*/ 9814500 w 10893657"/>
              <a:gd name="connsiteY267" fmla="*/ 2636108 h 5807680"/>
              <a:gd name="connsiteX268" fmla="*/ 9872165 w 10893657"/>
              <a:gd name="connsiteY268" fmla="*/ 2652584 h 5807680"/>
              <a:gd name="connsiteX269" fmla="*/ 9929830 w 10893657"/>
              <a:gd name="connsiteY269" fmla="*/ 2702011 h 5807680"/>
              <a:gd name="connsiteX270" fmla="*/ 9979257 w 10893657"/>
              <a:gd name="connsiteY270" fmla="*/ 2718487 h 5807680"/>
              <a:gd name="connsiteX271" fmla="*/ 10028684 w 10893657"/>
              <a:gd name="connsiteY271" fmla="*/ 2734962 h 5807680"/>
              <a:gd name="connsiteX272" fmla="*/ 10053398 w 10893657"/>
              <a:gd name="connsiteY272" fmla="*/ 2743200 h 5807680"/>
              <a:gd name="connsiteX273" fmla="*/ 10094587 w 10893657"/>
              <a:gd name="connsiteY273" fmla="*/ 2751438 h 5807680"/>
              <a:gd name="connsiteX274" fmla="*/ 10135776 w 10893657"/>
              <a:gd name="connsiteY274" fmla="*/ 2784390 h 5807680"/>
              <a:gd name="connsiteX275" fmla="*/ 10152252 w 10893657"/>
              <a:gd name="connsiteY275" fmla="*/ 2809103 h 5807680"/>
              <a:gd name="connsiteX276" fmla="*/ 10176965 w 10893657"/>
              <a:gd name="connsiteY276" fmla="*/ 2833817 h 5807680"/>
              <a:gd name="connsiteX277" fmla="*/ 10209917 w 10893657"/>
              <a:gd name="connsiteY277" fmla="*/ 2883244 h 5807680"/>
              <a:gd name="connsiteX278" fmla="*/ 10218154 w 10893657"/>
              <a:gd name="connsiteY278" fmla="*/ 2916195 h 5807680"/>
              <a:gd name="connsiteX279" fmla="*/ 10209917 w 10893657"/>
              <a:gd name="connsiteY279" fmla="*/ 2998573 h 5807680"/>
              <a:gd name="connsiteX280" fmla="*/ 10144014 w 10893657"/>
              <a:gd name="connsiteY280" fmla="*/ 3080952 h 5807680"/>
              <a:gd name="connsiteX281" fmla="*/ 10119300 w 10893657"/>
              <a:gd name="connsiteY281" fmla="*/ 3097427 h 5807680"/>
              <a:gd name="connsiteX282" fmla="*/ 10094587 w 10893657"/>
              <a:gd name="connsiteY282" fmla="*/ 3122141 h 5807680"/>
              <a:gd name="connsiteX283" fmla="*/ 10069873 w 10893657"/>
              <a:gd name="connsiteY283" fmla="*/ 3171568 h 5807680"/>
              <a:gd name="connsiteX284" fmla="*/ 10061636 w 10893657"/>
              <a:gd name="connsiteY284" fmla="*/ 3196281 h 5807680"/>
              <a:gd name="connsiteX285" fmla="*/ 10069873 w 10893657"/>
              <a:gd name="connsiteY285" fmla="*/ 3237471 h 5807680"/>
              <a:gd name="connsiteX286" fmla="*/ 10127538 w 10893657"/>
              <a:gd name="connsiteY286" fmla="*/ 3262184 h 5807680"/>
              <a:gd name="connsiteX287" fmla="*/ 10152252 w 10893657"/>
              <a:gd name="connsiteY287" fmla="*/ 3270422 h 5807680"/>
              <a:gd name="connsiteX288" fmla="*/ 10209917 w 10893657"/>
              <a:gd name="connsiteY288" fmla="*/ 3286898 h 5807680"/>
              <a:gd name="connsiteX289" fmla="*/ 10259344 w 10893657"/>
              <a:gd name="connsiteY289" fmla="*/ 3328087 h 5807680"/>
              <a:gd name="connsiteX290" fmla="*/ 10349960 w 10893657"/>
              <a:gd name="connsiteY290" fmla="*/ 3344562 h 5807680"/>
              <a:gd name="connsiteX291" fmla="*/ 10366436 w 10893657"/>
              <a:gd name="connsiteY291" fmla="*/ 3369276 h 5807680"/>
              <a:gd name="connsiteX292" fmla="*/ 10374673 w 10893657"/>
              <a:gd name="connsiteY292" fmla="*/ 3393990 h 5807680"/>
              <a:gd name="connsiteX293" fmla="*/ 10399387 w 10893657"/>
              <a:gd name="connsiteY293" fmla="*/ 3410465 h 5807680"/>
              <a:gd name="connsiteX294" fmla="*/ 10366436 w 10893657"/>
              <a:gd name="connsiteY294" fmla="*/ 3484606 h 5807680"/>
              <a:gd name="connsiteX295" fmla="*/ 10325246 w 10893657"/>
              <a:gd name="connsiteY295" fmla="*/ 3501081 h 5807680"/>
              <a:gd name="connsiteX296" fmla="*/ 10275819 w 10893657"/>
              <a:gd name="connsiteY296" fmla="*/ 3517557 h 5807680"/>
              <a:gd name="connsiteX297" fmla="*/ 10251106 w 10893657"/>
              <a:gd name="connsiteY297" fmla="*/ 3542271 h 5807680"/>
              <a:gd name="connsiteX298" fmla="*/ 10209917 w 10893657"/>
              <a:gd name="connsiteY298" fmla="*/ 3566984 h 5807680"/>
              <a:gd name="connsiteX299" fmla="*/ 10201679 w 10893657"/>
              <a:gd name="connsiteY299" fmla="*/ 3591698 h 5807680"/>
              <a:gd name="connsiteX300" fmla="*/ 10185203 w 10893657"/>
              <a:gd name="connsiteY300" fmla="*/ 3616411 h 5807680"/>
              <a:gd name="connsiteX301" fmla="*/ 10168727 w 10893657"/>
              <a:gd name="connsiteY301" fmla="*/ 3781168 h 5807680"/>
              <a:gd name="connsiteX302" fmla="*/ 10160490 w 10893657"/>
              <a:gd name="connsiteY302" fmla="*/ 3805881 h 5807680"/>
              <a:gd name="connsiteX303" fmla="*/ 10135776 w 10893657"/>
              <a:gd name="connsiteY303" fmla="*/ 3814119 h 5807680"/>
              <a:gd name="connsiteX304" fmla="*/ 10111063 w 10893657"/>
              <a:gd name="connsiteY304" fmla="*/ 3830595 h 5807680"/>
              <a:gd name="connsiteX305" fmla="*/ 10069873 w 10893657"/>
              <a:gd name="connsiteY305" fmla="*/ 3880022 h 5807680"/>
              <a:gd name="connsiteX306" fmla="*/ 10020446 w 10893657"/>
              <a:gd name="connsiteY306" fmla="*/ 3912973 h 5807680"/>
              <a:gd name="connsiteX307" fmla="*/ 9995733 w 10893657"/>
              <a:gd name="connsiteY307" fmla="*/ 3937687 h 5807680"/>
              <a:gd name="connsiteX308" fmla="*/ 9946306 w 10893657"/>
              <a:gd name="connsiteY308" fmla="*/ 3954162 h 5807680"/>
              <a:gd name="connsiteX309" fmla="*/ 9888641 w 10893657"/>
              <a:gd name="connsiteY309" fmla="*/ 3970638 h 5807680"/>
              <a:gd name="connsiteX310" fmla="*/ 9839214 w 10893657"/>
              <a:gd name="connsiteY310" fmla="*/ 3987114 h 5807680"/>
              <a:gd name="connsiteX311" fmla="*/ 9641506 w 10893657"/>
              <a:gd name="connsiteY311" fmla="*/ 4003590 h 5807680"/>
              <a:gd name="connsiteX312" fmla="*/ 9427322 w 10893657"/>
              <a:gd name="connsiteY312" fmla="*/ 4011827 h 5807680"/>
              <a:gd name="connsiteX313" fmla="*/ 9394371 w 10893657"/>
              <a:gd name="connsiteY313" fmla="*/ 4020065 h 5807680"/>
              <a:gd name="connsiteX314" fmla="*/ 9336706 w 10893657"/>
              <a:gd name="connsiteY314" fmla="*/ 4028303 h 5807680"/>
              <a:gd name="connsiteX315" fmla="*/ 9287279 w 10893657"/>
              <a:gd name="connsiteY315" fmla="*/ 4044779 h 5807680"/>
              <a:gd name="connsiteX316" fmla="*/ 9213138 w 10893657"/>
              <a:gd name="connsiteY316" fmla="*/ 4077730 h 5807680"/>
              <a:gd name="connsiteX317" fmla="*/ 9171949 w 10893657"/>
              <a:gd name="connsiteY317" fmla="*/ 4085968 h 5807680"/>
              <a:gd name="connsiteX318" fmla="*/ 9163711 w 10893657"/>
              <a:gd name="connsiteY318" fmla="*/ 4118919 h 5807680"/>
              <a:gd name="connsiteX319" fmla="*/ 9138998 w 10893657"/>
              <a:gd name="connsiteY319" fmla="*/ 4143633 h 5807680"/>
              <a:gd name="connsiteX320" fmla="*/ 9122522 w 10893657"/>
              <a:gd name="connsiteY320" fmla="*/ 4168346 h 5807680"/>
              <a:gd name="connsiteX321" fmla="*/ 9114284 w 10893657"/>
              <a:gd name="connsiteY321" fmla="*/ 4193060 h 5807680"/>
              <a:gd name="connsiteX322" fmla="*/ 9073095 w 10893657"/>
              <a:gd name="connsiteY322" fmla="*/ 4242487 h 5807680"/>
              <a:gd name="connsiteX323" fmla="*/ 9056619 w 10893657"/>
              <a:gd name="connsiteY323" fmla="*/ 4275438 h 5807680"/>
              <a:gd name="connsiteX324" fmla="*/ 9040144 w 10893657"/>
              <a:gd name="connsiteY324" fmla="*/ 4300152 h 5807680"/>
              <a:gd name="connsiteX325" fmla="*/ 9023668 w 10893657"/>
              <a:gd name="connsiteY325" fmla="*/ 4333103 h 5807680"/>
              <a:gd name="connsiteX326" fmla="*/ 8966003 w 10893657"/>
              <a:gd name="connsiteY326" fmla="*/ 4357817 h 5807680"/>
              <a:gd name="connsiteX327" fmla="*/ 8760057 w 10893657"/>
              <a:gd name="connsiteY327" fmla="*/ 4349579 h 5807680"/>
              <a:gd name="connsiteX328" fmla="*/ 8735344 w 10893657"/>
              <a:gd name="connsiteY328" fmla="*/ 4341341 h 5807680"/>
              <a:gd name="connsiteX329" fmla="*/ 8702392 w 10893657"/>
              <a:gd name="connsiteY329" fmla="*/ 4333103 h 5807680"/>
              <a:gd name="connsiteX330" fmla="*/ 8644727 w 10893657"/>
              <a:gd name="connsiteY330" fmla="*/ 4324865 h 5807680"/>
              <a:gd name="connsiteX331" fmla="*/ 8463495 w 10893657"/>
              <a:gd name="connsiteY331" fmla="*/ 4333103 h 5807680"/>
              <a:gd name="connsiteX332" fmla="*/ 8405830 w 10893657"/>
              <a:gd name="connsiteY332" fmla="*/ 4349579 h 5807680"/>
              <a:gd name="connsiteX333" fmla="*/ 8381117 w 10893657"/>
              <a:gd name="connsiteY333" fmla="*/ 4374292 h 5807680"/>
              <a:gd name="connsiteX334" fmla="*/ 8331690 w 10893657"/>
              <a:gd name="connsiteY334" fmla="*/ 4390768 h 5807680"/>
              <a:gd name="connsiteX335" fmla="*/ 8142219 w 10893657"/>
              <a:gd name="connsiteY335" fmla="*/ 4382530 h 5807680"/>
              <a:gd name="connsiteX336" fmla="*/ 8109268 w 10893657"/>
              <a:gd name="connsiteY336" fmla="*/ 4374292 h 5807680"/>
              <a:gd name="connsiteX337" fmla="*/ 8084554 w 10893657"/>
              <a:gd name="connsiteY337" fmla="*/ 4349579 h 5807680"/>
              <a:gd name="connsiteX338" fmla="*/ 8059841 w 10893657"/>
              <a:gd name="connsiteY338" fmla="*/ 4333103 h 5807680"/>
              <a:gd name="connsiteX339" fmla="*/ 8026890 w 10893657"/>
              <a:gd name="connsiteY339" fmla="*/ 4283676 h 5807680"/>
              <a:gd name="connsiteX340" fmla="*/ 7960987 w 10893657"/>
              <a:gd name="connsiteY340" fmla="*/ 4226011 h 5807680"/>
              <a:gd name="connsiteX341" fmla="*/ 7895084 w 10893657"/>
              <a:gd name="connsiteY341" fmla="*/ 4209535 h 5807680"/>
              <a:gd name="connsiteX342" fmla="*/ 7829181 w 10893657"/>
              <a:gd name="connsiteY342" fmla="*/ 4151871 h 5807680"/>
              <a:gd name="connsiteX343" fmla="*/ 7771517 w 10893657"/>
              <a:gd name="connsiteY343" fmla="*/ 4102444 h 5807680"/>
              <a:gd name="connsiteX344" fmla="*/ 7680900 w 10893657"/>
              <a:gd name="connsiteY344" fmla="*/ 4028303 h 5807680"/>
              <a:gd name="connsiteX345" fmla="*/ 7680900 w 10893657"/>
              <a:gd name="connsiteY345" fmla="*/ 4028303 h 5807680"/>
              <a:gd name="connsiteX346" fmla="*/ 7656187 w 10893657"/>
              <a:gd name="connsiteY346" fmla="*/ 4003590 h 5807680"/>
              <a:gd name="connsiteX347" fmla="*/ 7598522 w 10893657"/>
              <a:gd name="connsiteY347" fmla="*/ 3978876 h 5807680"/>
              <a:gd name="connsiteX348" fmla="*/ 7540857 w 10893657"/>
              <a:gd name="connsiteY348" fmla="*/ 4011827 h 5807680"/>
              <a:gd name="connsiteX349" fmla="*/ 7516144 w 10893657"/>
              <a:gd name="connsiteY349" fmla="*/ 4028303 h 5807680"/>
              <a:gd name="connsiteX350" fmla="*/ 7507906 w 10893657"/>
              <a:gd name="connsiteY350" fmla="*/ 4053017 h 5807680"/>
              <a:gd name="connsiteX351" fmla="*/ 7483192 w 10893657"/>
              <a:gd name="connsiteY351" fmla="*/ 4061254 h 5807680"/>
              <a:gd name="connsiteX352" fmla="*/ 7433765 w 10893657"/>
              <a:gd name="connsiteY352" fmla="*/ 4069492 h 5807680"/>
              <a:gd name="connsiteX353" fmla="*/ 7153679 w 10893657"/>
              <a:gd name="connsiteY353" fmla="*/ 4061254 h 5807680"/>
              <a:gd name="connsiteX354" fmla="*/ 7079538 w 10893657"/>
              <a:gd name="connsiteY354" fmla="*/ 4003590 h 5807680"/>
              <a:gd name="connsiteX355" fmla="*/ 7046587 w 10893657"/>
              <a:gd name="connsiteY355" fmla="*/ 3995352 h 5807680"/>
              <a:gd name="connsiteX356" fmla="*/ 7021873 w 10893657"/>
              <a:gd name="connsiteY356" fmla="*/ 3978876 h 5807680"/>
              <a:gd name="connsiteX357" fmla="*/ 6923019 w 10893657"/>
              <a:gd name="connsiteY357" fmla="*/ 4069492 h 5807680"/>
              <a:gd name="connsiteX358" fmla="*/ 6898306 w 10893657"/>
              <a:gd name="connsiteY358" fmla="*/ 4085968 h 5807680"/>
              <a:gd name="connsiteX359" fmla="*/ 6890068 w 10893657"/>
              <a:gd name="connsiteY359" fmla="*/ 4110681 h 5807680"/>
              <a:gd name="connsiteX360" fmla="*/ 6840641 w 10893657"/>
              <a:gd name="connsiteY360" fmla="*/ 4135395 h 5807680"/>
              <a:gd name="connsiteX361" fmla="*/ 6807690 w 10893657"/>
              <a:gd name="connsiteY361" fmla="*/ 4118919 h 5807680"/>
              <a:gd name="connsiteX362" fmla="*/ 6717073 w 10893657"/>
              <a:gd name="connsiteY362" fmla="*/ 4102444 h 5807680"/>
              <a:gd name="connsiteX363" fmla="*/ 6675884 w 10893657"/>
              <a:gd name="connsiteY363" fmla="*/ 4127157 h 5807680"/>
              <a:gd name="connsiteX364" fmla="*/ 6651171 w 10893657"/>
              <a:gd name="connsiteY364" fmla="*/ 4193060 h 5807680"/>
              <a:gd name="connsiteX365" fmla="*/ 6634695 w 10893657"/>
              <a:gd name="connsiteY365" fmla="*/ 4226011 h 5807680"/>
              <a:gd name="connsiteX366" fmla="*/ 6618219 w 10893657"/>
              <a:gd name="connsiteY366" fmla="*/ 4291914 h 5807680"/>
              <a:gd name="connsiteX367" fmla="*/ 6601744 w 10893657"/>
              <a:gd name="connsiteY367" fmla="*/ 4333103 h 5807680"/>
              <a:gd name="connsiteX368" fmla="*/ 6560554 w 10893657"/>
              <a:gd name="connsiteY368" fmla="*/ 4357817 h 5807680"/>
              <a:gd name="connsiteX369" fmla="*/ 6436987 w 10893657"/>
              <a:gd name="connsiteY369" fmla="*/ 4415481 h 5807680"/>
              <a:gd name="connsiteX370" fmla="*/ 6412273 w 10893657"/>
              <a:gd name="connsiteY370" fmla="*/ 4423719 h 5807680"/>
              <a:gd name="connsiteX371" fmla="*/ 6321657 w 10893657"/>
              <a:gd name="connsiteY371" fmla="*/ 4382530 h 5807680"/>
              <a:gd name="connsiteX372" fmla="*/ 6263992 w 10893657"/>
              <a:gd name="connsiteY372" fmla="*/ 4374292 h 5807680"/>
              <a:gd name="connsiteX373" fmla="*/ 6206327 w 10893657"/>
              <a:gd name="connsiteY373" fmla="*/ 4382530 h 5807680"/>
              <a:gd name="connsiteX374" fmla="*/ 6173376 w 10893657"/>
              <a:gd name="connsiteY374" fmla="*/ 4390768 h 5807680"/>
              <a:gd name="connsiteX375" fmla="*/ 6082760 w 10893657"/>
              <a:gd name="connsiteY375" fmla="*/ 4374292 h 5807680"/>
              <a:gd name="connsiteX376" fmla="*/ 6058046 w 10893657"/>
              <a:gd name="connsiteY376" fmla="*/ 4357817 h 5807680"/>
              <a:gd name="connsiteX377" fmla="*/ 6025095 w 10893657"/>
              <a:gd name="connsiteY377" fmla="*/ 4341341 h 5807680"/>
              <a:gd name="connsiteX378" fmla="*/ 5983906 w 10893657"/>
              <a:gd name="connsiteY378" fmla="*/ 4291914 h 5807680"/>
              <a:gd name="connsiteX379" fmla="*/ 5942717 w 10893657"/>
              <a:gd name="connsiteY379" fmla="*/ 4217773 h 5807680"/>
              <a:gd name="connsiteX380" fmla="*/ 5926241 w 10893657"/>
              <a:gd name="connsiteY380" fmla="*/ 4193060 h 5807680"/>
              <a:gd name="connsiteX381" fmla="*/ 5918003 w 10893657"/>
              <a:gd name="connsiteY381" fmla="*/ 4160108 h 5807680"/>
              <a:gd name="connsiteX382" fmla="*/ 5909765 w 10893657"/>
              <a:gd name="connsiteY382" fmla="*/ 4118919 h 5807680"/>
              <a:gd name="connsiteX383" fmla="*/ 5901527 w 10893657"/>
              <a:gd name="connsiteY383" fmla="*/ 4094206 h 5807680"/>
              <a:gd name="connsiteX384" fmla="*/ 5885052 w 10893657"/>
              <a:gd name="connsiteY384" fmla="*/ 4036541 h 5807680"/>
              <a:gd name="connsiteX385" fmla="*/ 5860338 w 10893657"/>
              <a:gd name="connsiteY385" fmla="*/ 4020065 h 5807680"/>
              <a:gd name="connsiteX386" fmla="*/ 5852100 w 10893657"/>
              <a:gd name="connsiteY386" fmla="*/ 3995352 h 5807680"/>
              <a:gd name="connsiteX387" fmla="*/ 5810911 w 10893657"/>
              <a:gd name="connsiteY387" fmla="*/ 3987114 h 5807680"/>
              <a:gd name="connsiteX388" fmla="*/ 5753246 w 10893657"/>
              <a:gd name="connsiteY388" fmla="*/ 3978876 h 5807680"/>
              <a:gd name="connsiteX389" fmla="*/ 5703819 w 10893657"/>
              <a:gd name="connsiteY389" fmla="*/ 3970638 h 5807680"/>
              <a:gd name="connsiteX390" fmla="*/ 5506111 w 10893657"/>
              <a:gd name="connsiteY390" fmla="*/ 3978876 h 5807680"/>
              <a:gd name="connsiteX391" fmla="*/ 5431971 w 10893657"/>
              <a:gd name="connsiteY391" fmla="*/ 4028303 h 5807680"/>
              <a:gd name="connsiteX392" fmla="*/ 5374306 w 10893657"/>
              <a:gd name="connsiteY392" fmla="*/ 4044779 h 5807680"/>
              <a:gd name="connsiteX393" fmla="*/ 5316641 w 10893657"/>
              <a:gd name="connsiteY393" fmla="*/ 4077730 h 5807680"/>
              <a:gd name="connsiteX394" fmla="*/ 5267214 w 10893657"/>
              <a:gd name="connsiteY394" fmla="*/ 4069492 h 5807680"/>
              <a:gd name="connsiteX395" fmla="*/ 5209549 w 10893657"/>
              <a:gd name="connsiteY395" fmla="*/ 4036541 h 5807680"/>
              <a:gd name="connsiteX396" fmla="*/ 5184836 w 10893657"/>
              <a:gd name="connsiteY396" fmla="*/ 4028303 h 5807680"/>
              <a:gd name="connsiteX397" fmla="*/ 5118933 w 10893657"/>
              <a:gd name="connsiteY397" fmla="*/ 4044779 h 5807680"/>
              <a:gd name="connsiteX398" fmla="*/ 5077744 w 10893657"/>
              <a:gd name="connsiteY398" fmla="*/ 4094206 h 5807680"/>
              <a:gd name="connsiteX399" fmla="*/ 5069506 w 10893657"/>
              <a:gd name="connsiteY399" fmla="*/ 4127157 h 5807680"/>
              <a:gd name="connsiteX400" fmla="*/ 5053030 w 10893657"/>
              <a:gd name="connsiteY400" fmla="*/ 4176584 h 5807680"/>
              <a:gd name="connsiteX401" fmla="*/ 5044792 w 10893657"/>
              <a:gd name="connsiteY401" fmla="*/ 4201298 h 5807680"/>
              <a:gd name="connsiteX402" fmla="*/ 5028317 w 10893657"/>
              <a:gd name="connsiteY402" fmla="*/ 4250725 h 5807680"/>
              <a:gd name="connsiteX403" fmla="*/ 5020079 w 10893657"/>
              <a:gd name="connsiteY403" fmla="*/ 4291914 h 5807680"/>
              <a:gd name="connsiteX404" fmla="*/ 5011841 w 10893657"/>
              <a:gd name="connsiteY404" fmla="*/ 4316627 h 5807680"/>
              <a:gd name="connsiteX405" fmla="*/ 5003603 w 10893657"/>
              <a:gd name="connsiteY405" fmla="*/ 4357817 h 5807680"/>
              <a:gd name="connsiteX406" fmla="*/ 4987127 w 10893657"/>
              <a:gd name="connsiteY406" fmla="*/ 4399006 h 5807680"/>
              <a:gd name="connsiteX407" fmla="*/ 4978890 w 10893657"/>
              <a:gd name="connsiteY407" fmla="*/ 4423719 h 5807680"/>
              <a:gd name="connsiteX408" fmla="*/ 4929463 w 10893657"/>
              <a:gd name="connsiteY408" fmla="*/ 4506098 h 5807680"/>
              <a:gd name="connsiteX409" fmla="*/ 4888273 w 10893657"/>
              <a:gd name="connsiteY409" fmla="*/ 4555525 h 5807680"/>
              <a:gd name="connsiteX410" fmla="*/ 4863560 w 10893657"/>
              <a:gd name="connsiteY410" fmla="*/ 4572000 h 5807680"/>
              <a:gd name="connsiteX411" fmla="*/ 4838846 w 10893657"/>
              <a:gd name="connsiteY411" fmla="*/ 4604952 h 5807680"/>
              <a:gd name="connsiteX412" fmla="*/ 4814133 w 10893657"/>
              <a:gd name="connsiteY412" fmla="*/ 4613190 h 5807680"/>
              <a:gd name="connsiteX413" fmla="*/ 4781181 w 10893657"/>
              <a:gd name="connsiteY413" fmla="*/ 4629665 h 5807680"/>
              <a:gd name="connsiteX414" fmla="*/ 4748230 w 10893657"/>
              <a:gd name="connsiteY414" fmla="*/ 4654379 h 5807680"/>
              <a:gd name="connsiteX415" fmla="*/ 4665852 w 10893657"/>
              <a:gd name="connsiteY415" fmla="*/ 4670854 h 5807680"/>
              <a:gd name="connsiteX416" fmla="*/ 4632900 w 10893657"/>
              <a:gd name="connsiteY416" fmla="*/ 4679092 h 5807680"/>
              <a:gd name="connsiteX417" fmla="*/ 4517571 w 10893657"/>
              <a:gd name="connsiteY417" fmla="*/ 4695568 h 5807680"/>
              <a:gd name="connsiteX418" fmla="*/ 4468144 w 10893657"/>
              <a:gd name="connsiteY418" fmla="*/ 4654379 h 5807680"/>
              <a:gd name="connsiteX419" fmla="*/ 4435192 w 10893657"/>
              <a:gd name="connsiteY419" fmla="*/ 4604952 h 5807680"/>
              <a:gd name="connsiteX420" fmla="*/ 4410479 w 10893657"/>
              <a:gd name="connsiteY420" fmla="*/ 4629665 h 5807680"/>
              <a:gd name="connsiteX421" fmla="*/ 4361052 w 10893657"/>
              <a:gd name="connsiteY421" fmla="*/ 4670854 h 5807680"/>
              <a:gd name="connsiteX422" fmla="*/ 4352814 w 10893657"/>
              <a:gd name="connsiteY422" fmla="*/ 4695568 h 5807680"/>
              <a:gd name="connsiteX423" fmla="*/ 4336338 w 10893657"/>
              <a:gd name="connsiteY423" fmla="*/ 4720281 h 5807680"/>
              <a:gd name="connsiteX424" fmla="*/ 4328100 w 10893657"/>
              <a:gd name="connsiteY424" fmla="*/ 4753233 h 5807680"/>
              <a:gd name="connsiteX425" fmla="*/ 4295149 w 10893657"/>
              <a:gd name="connsiteY425" fmla="*/ 4769708 h 5807680"/>
              <a:gd name="connsiteX426" fmla="*/ 4245722 w 10893657"/>
              <a:gd name="connsiteY426" fmla="*/ 4827373 h 5807680"/>
              <a:gd name="connsiteX427" fmla="*/ 4179819 w 10893657"/>
              <a:gd name="connsiteY427" fmla="*/ 4868562 h 5807680"/>
              <a:gd name="connsiteX428" fmla="*/ 4155106 w 10893657"/>
              <a:gd name="connsiteY428" fmla="*/ 4876800 h 5807680"/>
              <a:gd name="connsiteX429" fmla="*/ 4130392 w 10893657"/>
              <a:gd name="connsiteY429" fmla="*/ 4893276 h 5807680"/>
              <a:gd name="connsiteX430" fmla="*/ 4064490 w 10893657"/>
              <a:gd name="connsiteY430" fmla="*/ 4926227 h 5807680"/>
              <a:gd name="connsiteX431" fmla="*/ 3973873 w 10893657"/>
              <a:gd name="connsiteY431" fmla="*/ 4992130 h 5807680"/>
              <a:gd name="connsiteX432" fmla="*/ 3949160 w 10893657"/>
              <a:gd name="connsiteY432" fmla="*/ 5025081 h 5807680"/>
              <a:gd name="connsiteX433" fmla="*/ 3940922 w 10893657"/>
              <a:gd name="connsiteY433" fmla="*/ 5049795 h 5807680"/>
              <a:gd name="connsiteX434" fmla="*/ 3907971 w 10893657"/>
              <a:gd name="connsiteY434" fmla="*/ 5099222 h 5807680"/>
              <a:gd name="connsiteX435" fmla="*/ 3899733 w 10893657"/>
              <a:gd name="connsiteY435" fmla="*/ 5181600 h 5807680"/>
              <a:gd name="connsiteX436" fmla="*/ 3891495 w 10893657"/>
              <a:gd name="connsiteY436" fmla="*/ 5206314 h 5807680"/>
              <a:gd name="connsiteX437" fmla="*/ 3833830 w 10893657"/>
              <a:gd name="connsiteY437" fmla="*/ 5222790 h 5807680"/>
              <a:gd name="connsiteX438" fmla="*/ 3644360 w 10893657"/>
              <a:gd name="connsiteY438" fmla="*/ 5239265 h 5807680"/>
              <a:gd name="connsiteX439" fmla="*/ 3586695 w 10893657"/>
              <a:gd name="connsiteY439" fmla="*/ 5255741 h 5807680"/>
              <a:gd name="connsiteX440" fmla="*/ 3561981 w 10893657"/>
              <a:gd name="connsiteY440" fmla="*/ 5263979 h 5807680"/>
              <a:gd name="connsiteX441" fmla="*/ 3430176 w 10893657"/>
              <a:gd name="connsiteY441" fmla="*/ 5255741 h 5807680"/>
              <a:gd name="connsiteX442" fmla="*/ 3380749 w 10893657"/>
              <a:gd name="connsiteY442" fmla="*/ 5247503 h 5807680"/>
              <a:gd name="connsiteX443" fmla="*/ 3356036 w 10893657"/>
              <a:gd name="connsiteY443" fmla="*/ 5231027 h 5807680"/>
              <a:gd name="connsiteX444" fmla="*/ 3331322 w 10893657"/>
              <a:gd name="connsiteY444" fmla="*/ 5222790 h 5807680"/>
              <a:gd name="connsiteX445" fmla="*/ 3248944 w 10893657"/>
              <a:gd name="connsiteY445" fmla="*/ 5272217 h 5807680"/>
              <a:gd name="connsiteX446" fmla="*/ 3232468 w 10893657"/>
              <a:gd name="connsiteY446" fmla="*/ 5296930 h 5807680"/>
              <a:gd name="connsiteX447" fmla="*/ 3191279 w 10893657"/>
              <a:gd name="connsiteY447" fmla="*/ 5338119 h 5807680"/>
              <a:gd name="connsiteX448" fmla="*/ 3183041 w 10893657"/>
              <a:gd name="connsiteY448" fmla="*/ 5371071 h 5807680"/>
              <a:gd name="connsiteX449" fmla="*/ 3166565 w 10893657"/>
              <a:gd name="connsiteY449" fmla="*/ 5420498 h 5807680"/>
              <a:gd name="connsiteX450" fmla="*/ 3158327 w 10893657"/>
              <a:gd name="connsiteY450" fmla="*/ 5486400 h 5807680"/>
              <a:gd name="connsiteX451" fmla="*/ 3150090 w 10893657"/>
              <a:gd name="connsiteY451" fmla="*/ 5511114 h 5807680"/>
              <a:gd name="connsiteX452" fmla="*/ 3133614 w 10893657"/>
              <a:gd name="connsiteY452" fmla="*/ 5568779 h 5807680"/>
              <a:gd name="connsiteX453" fmla="*/ 3100663 w 10893657"/>
              <a:gd name="connsiteY453" fmla="*/ 5634681 h 5807680"/>
              <a:gd name="connsiteX454" fmla="*/ 3075949 w 10893657"/>
              <a:gd name="connsiteY454" fmla="*/ 5708822 h 5807680"/>
              <a:gd name="connsiteX455" fmla="*/ 3067711 w 10893657"/>
              <a:gd name="connsiteY455" fmla="*/ 5733535 h 5807680"/>
              <a:gd name="connsiteX456" fmla="*/ 2993571 w 10893657"/>
              <a:gd name="connsiteY456" fmla="*/ 5758249 h 5807680"/>
              <a:gd name="connsiteX457" fmla="*/ 2952381 w 10893657"/>
              <a:gd name="connsiteY457" fmla="*/ 5782962 h 5807680"/>
              <a:gd name="connsiteX458" fmla="*/ 2911192 w 10893657"/>
              <a:gd name="connsiteY458" fmla="*/ 5791200 h 5807680"/>
              <a:gd name="connsiteX459" fmla="*/ 2771149 w 10893657"/>
              <a:gd name="connsiteY459" fmla="*/ 5799438 h 5807680"/>
              <a:gd name="connsiteX460" fmla="*/ 2672295 w 10893657"/>
              <a:gd name="connsiteY460" fmla="*/ 5799438 h 5807680"/>
              <a:gd name="connsiteX461" fmla="*/ 2491063 w 10893657"/>
              <a:gd name="connsiteY461" fmla="*/ 5791200 h 5807680"/>
              <a:gd name="connsiteX462" fmla="*/ 2441636 w 10893657"/>
              <a:gd name="connsiteY462" fmla="*/ 5758249 h 5807680"/>
              <a:gd name="connsiteX463" fmla="*/ 2392209 w 10893657"/>
              <a:gd name="connsiteY463" fmla="*/ 5717060 h 5807680"/>
              <a:gd name="connsiteX464" fmla="*/ 2342781 w 10893657"/>
              <a:gd name="connsiteY464" fmla="*/ 5667633 h 5807680"/>
              <a:gd name="connsiteX465" fmla="*/ 2334544 w 10893657"/>
              <a:gd name="connsiteY465" fmla="*/ 5634681 h 5807680"/>
              <a:gd name="connsiteX466" fmla="*/ 2301592 w 10893657"/>
              <a:gd name="connsiteY466" fmla="*/ 5618206 h 5807680"/>
              <a:gd name="connsiteX467" fmla="*/ 2202738 w 10893657"/>
              <a:gd name="connsiteY467" fmla="*/ 5601730 h 5807680"/>
              <a:gd name="connsiteX468" fmla="*/ 2103884 w 10893657"/>
              <a:gd name="connsiteY468" fmla="*/ 5585254 h 5807680"/>
              <a:gd name="connsiteX469" fmla="*/ 2070933 w 10893657"/>
              <a:gd name="connsiteY469" fmla="*/ 5560541 h 5807680"/>
              <a:gd name="connsiteX470" fmla="*/ 2046219 w 10893657"/>
              <a:gd name="connsiteY470" fmla="*/ 5552303 h 5807680"/>
              <a:gd name="connsiteX471" fmla="*/ 1996792 w 10893657"/>
              <a:gd name="connsiteY471" fmla="*/ 5494638 h 5807680"/>
              <a:gd name="connsiteX472" fmla="*/ 1980317 w 10893657"/>
              <a:gd name="connsiteY472" fmla="*/ 5445211 h 5807680"/>
              <a:gd name="connsiteX473" fmla="*/ 1963841 w 10893657"/>
              <a:gd name="connsiteY473" fmla="*/ 5346357 h 5807680"/>
              <a:gd name="connsiteX474" fmla="*/ 1947365 w 10893657"/>
              <a:gd name="connsiteY474" fmla="*/ 5321644 h 5807680"/>
              <a:gd name="connsiteX475" fmla="*/ 1922652 w 10893657"/>
              <a:gd name="connsiteY475" fmla="*/ 5296930 h 5807680"/>
              <a:gd name="connsiteX476" fmla="*/ 1889700 w 10893657"/>
              <a:gd name="connsiteY476" fmla="*/ 5280454 h 5807680"/>
              <a:gd name="connsiteX477" fmla="*/ 1864987 w 10893657"/>
              <a:gd name="connsiteY477" fmla="*/ 5255741 h 5807680"/>
              <a:gd name="connsiteX478" fmla="*/ 1815560 w 10893657"/>
              <a:gd name="connsiteY478" fmla="*/ 5239265 h 5807680"/>
              <a:gd name="connsiteX479" fmla="*/ 1790846 w 10893657"/>
              <a:gd name="connsiteY479" fmla="*/ 5231027 h 5807680"/>
              <a:gd name="connsiteX480" fmla="*/ 1766133 w 10893657"/>
              <a:gd name="connsiteY480" fmla="*/ 5206314 h 5807680"/>
              <a:gd name="connsiteX481" fmla="*/ 1733181 w 10893657"/>
              <a:gd name="connsiteY481" fmla="*/ 5156887 h 5807680"/>
              <a:gd name="connsiteX482" fmla="*/ 1708468 w 10893657"/>
              <a:gd name="connsiteY482" fmla="*/ 5140411 h 5807680"/>
              <a:gd name="connsiteX483" fmla="*/ 1691992 w 10893657"/>
              <a:gd name="connsiteY483" fmla="*/ 5165125 h 5807680"/>
              <a:gd name="connsiteX484" fmla="*/ 1667279 w 10893657"/>
              <a:gd name="connsiteY484" fmla="*/ 5173362 h 5807680"/>
              <a:gd name="connsiteX485" fmla="*/ 1609614 w 10893657"/>
              <a:gd name="connsiteY485" fmla="*/ 5181600 h 5807680"/>
              <a:gd name="connsiteX486" fmla="*/ 1428381 w 10893657"/>
              <a:gd name="connsiteY486" fmla="*/ 5198076 h 5807680"/>
              <a:gd name="connsiteX487" fmla="*/ 1329527 w 10893657"/>
              <a:gd name="connsiteY487" fmla="*/ 5189838 h 5807680"/>
              <a:gd name="connsiteX488" fmla="*/ 1296576 w 10893657"/>
              <a:gd name="connsiteY488" fmla="*/ 5173362 h 5807680"/>
              <a:gd name="connsiteX489" fmla="*/ 1255387 w 10893657"/>
              <a:gd name="connsiteY489" fmla="*/ 5165125 h 5807680"/>
              <a:gd name="connsiteX490" fmla="*/ 1148295 w 10893657"/>
              <a:gd name="connsiteY490" fmla="*/ 5099222 h 5807680"/>
              <a:gd name="connsiteX491" fmla="*/ 1107106 w 10893657"/>
              <a:gd name="connsiteY491" fmla="*/ 5082746 h 5807680"/>
              <a:gd name="connsiteX492" fmla="*/ 1000014 w 10893657"/>
              <a:gd name="connsiteY492" fmla="*/ 5033319 h 5807680"/>
              <a:gd name="connsiteX493" fmla="*/ 975300 w 10893657"/>
              <a:gd name="connsiteY493" fmla="*/ 5016844 h 5807680"/>
              <a:gd name="connsiteX494" fmla="*/ 934111 w 10893657"/>
              <a:gd name="connsiteY494" fmla="*/ 5025081 h 5807680"/>
              <a:gd name="connsiteX495" fmla="*/ 703452 w 10893657"/>
              <a:gd name="connsiteY495" fmla="*/ 5016844 h 5807680"/>
              <a:gd name="connsiteX496" fmla="*/ 604598 w 10893657"/>
              <a:gd name="connsiteY496" fmla="*/ 5000368 h 5807680"/>
              <a:gd name="connsiteX497" fmla="*/ 571646 w 10893657"/>
              <a:gd name="connsiteY497" fmla="*/ 4959179 h 5807680"/>
              <a:gd name="connsiteX498" fmla="*/ 522219 w 10893657"/>
              <a:gd name="connsiteY498" fmla="*/ 4901514 h 5807680"/>
              <a:gd name="connsiteX499" fmla="*/ 439841 w 10893657"/>
              <a:gd name="connsiteY499" fmla="*/ 4868562 h 5807680"/>
              <a:gd name="connsiteX500" fmla="*/ 349225 w 10893657"/>
              <a:gd name="connsiteY500" fmla="*/ 4819135 h 5807680"/>
              <a:gd name="connsiteX501" fmla="*/ 316273 w 10893657"/>
              <a:gd name="connsiteY501" fmla="*/ 4802660 h 5807680"/>
              <a:gd name="connsiteX502" fmla="*/ 225657 w 10893657"/>
              <a:gd name="connsiteY502" fmla="*/ 4777946 h 5807680"/>
              <a:gd name="connsiteX503" fmla="*/ 192706 w 10893657"/>
              <a:gd name="connsiteY503" fmla="*/ 4761471 h 5807680"/>
              <a:gd name="connsiteX504" fmla="*/ 167992 w 10893657"/>
              <a:gd name="connsiteY504" fmla="*/ 4744995 h 5807680"/>
              <a:gd name="connsiteX505" fmla="*/ 126803 w 10893657"/>
              <a:gd name="connsiteY505" fmla="*/ 4736757 h 5807680"/>
              <a:gd name="connsiteX506" fmla="*/ 44425 w 10893657"/>
              <a:gd name="connsiteY506" fmla="*/ 4720281 h 5807680"/>
              <a:gd name="connsiteX507" fmla="*/ 19711 w 10893657"/>
              <a:gd name="connsiteY507" fmla="*/ 4703806 h 5807680"/>
              <a:gd name="connsiteX508" fmla="*/ 11473 w 10893657"/>
              <a:gd name="connsiteY508" fmla="*/ 4580238 h 5807680"/>
              <a:gd name="connsiteX509" fmla="*/ 44425 w 10893657"/>
              <a:gd name="connsiteY509" fmla="*/ 4547287 h 5807680"/>
              <a:gd name="connsiteX510" fmla="*/ 60900 w 10893657"/>
              <a:gd name="connsiteY510" fmla="*/ 4514335 h 5807680"/>
              <a:gd name="connsiteX511" fmla="*/ 126803 w 10893657"/>
              <a:gd name="connsiteY511" fmla="*/ 4448433 h 5807680"/>
              <a:gd name="connsiteX512" fmla="*/ 159754 w 10893657"/>
              <a:gd name="connsiteY512" fmla="*/ 4366054 h 5807680"/>
              <a:gd name="connsiteX513" fmla="*/ 167992 w 10893657"/>
              <a:gd name="connsiteY513" fmla="*/ 4333103 h 5807680"/>
              <a:gd name="connsiteX514" fmla="*/ 233895 w 10893657"/>
              <a:gd name="connsiteY514" fmla="*/ 4250725 h 5807680"/>
              <a:gd name="connsiteX515" fmla="*/ 299798 w 10893657"/>
              <a:gd name="connsiteY515" fmla="*/ 4209535 h 5807680"/>
              <a:gd name="connsiteX516" fmla="*/ 431603 w 10893657"/>
              <a:gd name="connsiteY516" fmla="*/ 4151871 h 5807680"/>
              <a:gd name="connsiteX517" fmla="*/ 464554 w 10893657"/>
              <a:gd name="connsiteY517" fmla="*/ 4127157 h 5807680"/>
              <a:gd name="connsiteX518" fmla="*/ 513981 w 10893657"/>
              <a:gd name="connsiteY518" fmla="*/ 4110681 h 5807680"/>
              <a:gd name="connsiteX519" fmla="*/ 538695 w 10893657"/>
              <a:gd name="connsiteY519" fmla="*/ 4061254 h 5807680"/>
              <a:gd name="connsiteX520" fmla="*/ 546933 w 10893657"/>
              <a:gd name="connsiteY520" fmla="*/ 4036541 h 5807680"/>
              <a:gd name="connsiteX521" fmla="*/ 522219 w 10893657"/>
              <a:gd name="connsiteY521" fmla="*/ 3912973 h 5807680"/>
              <a:gd name="connsiteX522" fmla="*/ 497506 w 10893657"/>
              <a:gd name="connsiteY522" fmla="*/ 3888260 h 5807680"/>
              <a:gd name="connsiteX523" fmla="*/ 464554 w 10893657"/>
              <a:gd name="connsiteY523" fmla="*/ 3830595 h 5807680"/>
              <a:gd name="connsiteX524" fmla="*/ 448079 w 10893657"/>
              <a:gd name="connsiteY524" fmla="*/ 3805881 h 5807680"/>
              <a:gd name="connsiteX525" fmla="*/ 423365 w 10893657"/>
              <a:gd name="connsiteY525" fmla="*/ 3797644 h 5807680"/>
              <a:gd name="connsiteX526" fmla="*/ 365700 w 10893657"/>
              <a:gd name="connsiteY526" fmla="*/ 3739979 h 5807680"/>
              <a:gd name="connsiteX527" fmla="*/ 332749 w 10893657"/>
              <a:gd name="connsiteY527" fmla="*/ 3707027 h 5807680"/>
              <a:gd name="connsiteX528" fmla="*/ 308036 w 10893657"/>
              <a:gd name="connsiteY528" fmla="*/ 3682314 h 5807680"/>
              <a:gd name="connsiteX529" fmla="*/ 283322 w 10893657"/>
              <a:gd name="connsiteY529" fmla="*/ 3665838 h 5807680"/>
              <a:gd name="connsiteX530" fmla="*/ 275084 w 10893657"/>
              <a:gd name="connsiteY530" fmla="*/ 3616411 h 5807680"/>
              <a:gd name="connsiteX531" fmla="*/ 283322 w 10893657"/>
              <a:gd name="connsiteY531" fmla="*/ 3583460 h 5807680"/>
              <a:gd name="connsiteX532" fmla="*/ 308036 w 10893657"/>
              <a:gd name="connsiteY532" fmla="*/ 3534033 h 5807680"/>
              <a:gd name="connsiteX533" fmla="*/ 316273 w 10893657"/>
              <a:gd name="connsiteY533" fmla="*/ 3509319 h 5807680"/>
              <a:gd name="connsiteX534" fmla="*/ 349225 w 10893657"/>
              <a:gd name="connsiteY534" fmla="*/ 3451654 h 5807680"/>
              <a:gd name="connsiteX535" fmla="*/ 373938 w 10893657"/>
              <a:gd name="connsiteY535" fmla="*/ 3361038 h 5807680"/>
              <a:gd name="connsiteX536" fmla="*/ 390414 w 10893657"/>
              <a:gd name="connsiteY536" fmla="*/ 3270422 h 5807680"/>
              <a:gd name="connsiteX537" fmla="*/ 406890 w 10893657"/>
              <a:gd name="connsiteY537" fmla="*/ 3220995 h 5807680"/>
              <a:gd name="connsiteX538" fmla="*/ 497506 w 10893657"/>
              <a:gd name="connsiteY538" fmla="*/ 3179806 h 5807680"/>
              <a:gd name="connsiteX539" fmla="*/ 522219 w 10893657"/>
              <a:gd name="connsiteY539" fmla="*/ 3171568 h 5807680"/>
              <a:gd name="connsiteX540" fmla="*/ 555171 w 10893657"/>
              <a:gd name="connsiteY540" fmla="*/ 3146854 h 5807680"/>
              <a:gd name="connsiteX541" fmla="*/ 579884 w 10893657"/>
              <a:gd name="connsiteY541" fmla="*/ 3138617 h 5807680"/>
              <a:gd name="connsiteX542" fmla="*/ 703452 w 10893657"/>
              <a:gd name="connsiteY542" fmla="*/ 3122141 h 5807680"/>
              <a:gd name="connsiteX543" fmla="*/ 835257 w 10893657"/>
              <a:gd name="connsiteY543" fmla="*/ 3080952 h 5807680"/>
              <a:gd name="connsiteX544" fmla="*/ 884684 w 10893657"/>
              <a:gd name="connsiteY544" fmla="*/ 3064476 h 5807680"/>
              <a:gd name="connsiteX545" fmla="*/ 909398 w 10893657"/>
              <a:gd name="connsiteY545" fmla="*/ 3056238 h 5807680"/>
              <a:gd name="connsiteX546" fmla="*/ 942349 w 10893657"/>
              <a:gd name="connsiteY546" fmla="*/ 3048000 h 5807680"/>
              <a:gd name="connsiteX547" fmla="*/ 967063 w 10893657"/>
              <a:gd name="connsiteY547" fmla="*/ 3039762 h 5807680"/>
              <a:gd name="connsiteX548" fmla="*/ 1041203 w 10893657"/>
              <a:gd name="connsiteY548" fmla="*/ 3031525 h 5807680"/>
              <a:gd name="connsiteX549" fmla="*/ 1065917 w 10893657"/>
              <a:gd name="connsiteY549" fmla="*/ 3015049 h 5807680"/>
              <a:gd name="connsiteX550" fmla="*/ 1181246 w 10893657"/>
              <a:gd name="connsiteY550" fmla="*/ 3031525 h 5807680"/>
              <a:gd name="connsiteX551" fmla="*/ 1214198 w 10893657"/>
              <a:gd name="connsiteY551" fmla="*/ 3039762 h 5807680"/>
              <a:gd name="connsiteX552" fmla="*/ 1238911 w 10893657"/>
              <a:gd name="connsiteY552" fmla="*/ 3048000 h 5807680"/>
              <a:gd name="connsiteX553" fmla="*/ 1313052 w 10893657"/>
              <a:gd name="connsiteY553" fmla="*/ 3064476 h 5807680"/>
              <a:gd name="connsiteX554" fmla="*/ 1494284 w 10893657"/>
              <a:gd name="connsiteY554" fmla="*/ 3056238 h 5807680"/>
              <a:gd name="connsiteX555" fmla="*/ 1659041 w 10893657"/>
              <a:gd name="connsiteY555" fmla="*/ 3039762 h 5807680"/>
              <a:gd name="connsiteX556" fmla="*/ 1733181 w 10893657"/>
              <a:gd name="connsiteY556" fmla="*/ 2973860 h 5807680"/>
              <a:gd name="connsiteX557" fmla="*/ 1749657 w 10893657"/>
              <a:gd name="connsiteY557" fmla="*/ 2949146 h 5807680"/>
              <a:gd name="connsiteX558" fmla="*/ 1757895 w 10893657"/>
              <a:gd name="connsiteY558" fmla="*/ 2924433 h 5807680"/>
              <a:gd name="connsiteX559" fmla="*/ 1766133 w 10893657"/>
              <a:gd name="connsiteY559" fmla="*/ 2800865 h 5807680"/>
              <a:gd name="connsiteX560" fmla="*/ 1790846 w 10893657"/>
              <a:gd name="connsiteY560" fmla="*/ 2784390 h 5807680"/>
              <a:gd name="connsiteX561" fmla="*/ 1799084 w 10893657"/>
              <a:gd name="connsiteY561" fmla="*/ 2759676 h 5807680"/>
              <a:gd name="connsiteX562" fmla="*/ 1848511 w 10893657"/>
              <a:gd name="connsiteY562" fmla="*/ 2743200 h 5807680"/>
              <a:gd name="connsiteX563" fmla="*/ 2112122 w 10893657"/>
              <a:gd name="connsiteY563" fmla="*/ 2751438 h 5807680"/>
              <a:gd name="connsiteX564" fmla="*/ 2136836 w 10893657"/>
              <a:gd name="connsiteY564" fmla="*/ 2759676 h 5807680"/>
              <a:gd name="connsiteX565" fmla="*/ 2194500 w 10893657"/>
              <a:gd name="connsiteY565" fmla="*/ 2767914 h 5807680"/>
              <a:gd name="connsiteX566" fmla="*/ 2458111 w 10893657"/>
              <a:gd name="connsiteY566" fmla="*/ 2784390 h 5807680"/>
              <a:gd name="connsiteX567" fmla="*/ 2540490 w 10893657"/>
              <a:gd name="connsiteY567" fmla="*/ 2800865 h 5807680"/>
              <a:gd name="connsiteX568" fmla="*/ 2598154 w 10893657"/>
              <a:gd name="connsiteY568" fmla="*/ 2817341 h 5807680"/>
              <a:gd name="connsiteX569" fmla="*/ 2647581 w 10893657"/>
              <a:gd name="connsiteY569" fmla="*/ 2833817 h 5807680"/>
              <a:gd name="connsiteX570" fmla="*/ 2697009 w 10893657"/>
              <a:gd name="connsiteY570" fmla="*/ 2842054 h 5807680"/>
              <a:gd name="connsiteX571" fmla="*/ 2812338 w 10893657"/>
              <a:gd name="connsiteY571" fmla="*/ 2883244 h 5807680"/>
              <a:gd name="connsiteX572" fmla="*/ 2837052 w 10893657"/>
              <a:gd name="connsiteY572" fmla="*/ 2899719 h 5807680"/>
              <a:gd name="connsiteX573" fmla="*/ 2985333 w 10893657"/>
              <a:gd name="connsiteY573" fmla="*/ 2957384 h 5807680"/>
              <a:gd name="connsiteX574" fmla="*/ 3059473 w 10893657"/>
              <a:gd name="connsiteY574" fmla="*/ 2982098 h 5807680"/>
              <a:gd name="connsiteX575" fmla="*/ 3084187 w 10893657"/>
              <a:gd name="connsiteY575" fmla="*/ 2990335 h 5807680"/>
              <a:gd name="connsiteX576" fmla="*/ 3141852 w 10893657"/>
              <a:gd name="connsiteY576" fmla="*/ 3023287 h 5807680"/>
              <a:gd name="connsiteX577" fmla="*/ 3166565 w 10893657"/>
              <a:gd name="connsiteY577" fmla="*/ 3039762 h 5807680"/>
              <a:gd name="connsiteX578" fmla="*/ 3199517 w 10893657"/>
              <a:gd name="connsiteY578" fmla="*/ 3048000 h 5807680"/>
              <a:gd name="connsiteX579" fmla="*/ 3240706 w 10893657"/>
              <a:gd name="connsiteY579" fmla="*/ 3072714 h 5807680"/>
              <a:gd name="connsiteX580" fmla="*/ 3248944 w 10893657"/>
              <a:gd name="connsiteY580" fmla="*/ 3188044 h 5807680"/>
              <a:gd name="connsiteX581" fmla="*/ 3232468 w 10893657"/>
              <a:gd name="connsiteY581" fmla="*/ 3220995 h 5807680"/>
              <a:gd name="connsiteX582" fmla="*/ 3207754 w 10893657"/>
              <a:gd name="connsiteY582" fmla="*/ 3303373 h 5807680"/>
              <a:gd name="connsiteX583" fmla="*/ 3224230 w 10893657"/>
              <a:gd name="connsiteY583" fmla="*/ 3328087 h 5807680"/>
              <a:gd name="connsiteX584" fmla="*/ 3800879 w 10893657"/>
              <a:gd name="connsiteY584" fmla="*/ 3328087 h 5807680"/>
              <a:gd name="connsiteX585" fmla="*/ 3825592 w 10893657"/>
              <a:gd name="connsiteY585" fmla="*/ 3303373 h 5807680"/>
              <a:gd name="connsiteX586" fmla="*/ 3842068 w 10893657"/>
              <a:gd name="connsiteY586" fmla="*/ 3278660 h 5807680"/>
              <a:gd name="connsiteX587" fmla="*/ 3916209 w 10893657"/>
              <a:gd name="connsiteY587" fmla="*/ 3237471 h 5807680"/>
              <a:gd name="connsiteX588" fmla="*/ 3949160 w 10893657"/>
              <a:gd name="connsiteY588" fmla="*/ 3212757 h 5807680"/>
              <a:gd name="connsiteX589" fmla="*/ 3957398 w 10893657"/>
              <a:gd name="connsiteY589" fmla="*/ 3113903 h 5807680"/>
              <a:gd name="connsiteX590" fmla="*/ 3891495 w 10893657"/>
              <a:gd name="connsiteY590" fmla="*/ 3089190 h 5807680"/>
              <a:gd name="connsiteX591" fmla="*/ 3866781 w 10893657"/>
              <a:gd name="connsiteY591" fmla="*/ 3064476 h 5807680"/>
              <a:gd name="connsiteX592" fmla="*/ 3850306 w 10893657"/>
              <a:gd name="connsiteY592" fmla="*/ 3031525 h 5807680"/>
              <a:gd name="connsiteX593" fmla="*/ 3809117 w 10893657"/>
              <a:gd name="connsiteY593" fmla="*/ 3006811 h 5807680"/>
              <a:gd name="connsiteX594" fmla="*/ 3767927 w 10893657"/>
              <a:gd name="connsiteY594" fmla="*/ 2973860 h 5807680"/>
              <a:gd name="connsiteX595" fmla="*/ 3743214 w 10893657"/>
              <a:gd name="connsiteY595" fmla="*/ 2965622 h 5807680"/>
              <a:gd name="connsiteX596" fmla="*/ 3718500 w 10893657"/>
              <a:gd name="connsiteY596" fmla="*/ 2949146 h 5807680"/>
              <a:gd name="connsiteX597" fmla="*/ 3660836 w 10893657"/>
              <a:gd name="connsiteY597" fmla="*/ 2916195 h 5807680"/>
              <a:gd name="connsiteX598" fmla="*/ 3594933 w 10893657"/>
              <a:gd name="connsiteY598" fmla="*/ 2866768 h 5807680"/>
              <a:gd name="connsiteX599" fmla="*/ 3537268 w 10893657"/>
              <a:gd name="connsiteY599" fmla="*/ 2776152 h 5807680"/>
              <a:gd name="connsiteX600" fmla="*/ 3496079 w 10893657"/>
              <a:gd name="connsiteY600" fmla="*/ 2726725 h 5807680"/>
              <a:gd name="connsiteX601" fmla="*/ 3471365 w 10893657"/>
              <a:gd name="connsiteY601" fmla="*/ 2693773 h 5807680"/>
              <a:gd name="connsiteX602" fmla="*/ 3438414 w 10893657"/>
              <a:gd name="connsiteY602" fmla="*/ 2619633 h 5807680"/>
              <a:gd name="connsiteX603" fmla="*/ 3421938 w 10893657"/>
              <a:gd name="connsiteY603" fmla="*/ 2586681 h 5807680"/>
              <a:gd name="connsiteX604" fmla="*/ 3397225 w 10893657"/>
              <a:gd name="connsiteY604" fmla="*/ 2520779 h 5807680"/>
              <a:gd name="connsiteX605" fmla="*/ 3372511 w 10893657"/>
              <a:gd name="connsiteY605" fmla="*/ 2512541 h 5807680"/>
              <a:gd name="connsiteX606" fmla="*/ 3323084 w 10893657"/>
              <a:gd name="connsiteY606" fmla="*/ 2479590 h 5807680"/>
              <a:gd name="connsiteX607" fmla="*/ 3298371 w 10893657"/>
              <a:gd name="connsiteY607" fmla="*/ 2463114 h 5807680"/>
              <a:gd name="connsiteX608" fmla="*/ 3273657 w 10893657"/>
              <a:gd name="connsiteY608" fmla="*/ 2454876 h 5807680"/>
              <a:gd name="connsiteX609" fmla="*/ 3248944 w 10893657"/>
              <a:gd name="connsiteY609" fmla="*/ 2438400 h 5807680"/>
              <a:gd name="connsiteX610" fmla="*/ 3215992 w 10893657"/>
              <a:gd name="connsiteY610" fmla="*/ 2430162 h 5807680"/>
              <a:gd name="connsiteX611" fmla="*/ 3150090 w 10893657"/>
              <a:gd name="connsiteY611" fmla="*/ 2413687 h 5807680"/>
              <a:gd name="connsiteX612" fmla="*/ 3051236 w 10893657"/>
              <a:gd name="connsiteY612" fmla="*/ 2405449 h 5807680"/>
              <a:gd name="connsiteX613" fmla="*/ 2828814 w 10893657"/>
              <a:gd name="connsiteY613" fmla="*/ 2356022 h 5807680"/>
              <a:gd name="connsiteX614" fmla="*/ 2738198 w 10893657"/>
              <a:gd name="connsiteY614" fmla="*/ 2339546 h 5807680"/>
              <a:gd name="connsiteX615" fmla="*/ 2705246 w 10893657"/>
              <a:gd name="connsiteY615" fmla="*/ 2331308 h 5807680"/>
              <a:gd name="connsiteX616" fmla="*/ 2631106 w 10893657"/>
              <a:gd name="connsiteY616" fmla="*/ 2298357 h 5807680"/>
              <a:gd name="connsiteX617" fmla="*/ 2524014 w 10893657"/>
              <a:gd name="connsiteY617" fmla="*/ 2224217 h 5807680"/>
              <a:gd name="connsiteX618" fmla="*/ 2499300 w 10893657"/>
              <a:gd name="connsiteY618" fmla="*/ 2207741 h 5807680"/>
              <a:gd name="connsiteX619" fmla="*/ 2466349 w 10893657"/>
              <a:gd name="connsiteY619" fmla="*/ 2199503 h 5807680"/>
              <a:gd name="connsiteX620" fmla="*/ 2359257 w 10893657"/>
              <a:gd name="connsiteY620" fmla="*/ 2232454 h 5807680"/>
              <a:gd name="connsiteX621" fmla="*/ 2260403 w 10893657"/>
              <a:gd name="connsiteY621" fmla="*/ 2248930 h 5807680"/>
              <a:gd name="connsiteX622" fmla="*/ 2210976 w 10893657"/>
              <a:gd name="connsiteY622" fmla="*/ 2290119 h 5807680"/>
              <a:gd name="connsiteX623" fmla="*/ 2178025 w 10893657"/>
              <a:gd name="connsiteY623" fmla="*/ 2306595 h 5807680"/>
              <a:gd name="connsiteX624" fmla="*/ 2145073 w 10893657"/>
              <a:gd name="connsiteY624" fmla="*/ 2331308 h 5807680"/>
              <a:gd name="connsiteX625" fmla="*/ 2054457 w 10893657"/>
              <a:gd name="connsiteY625" fmla="*/ 2372498 h 5807680"/>
              <a:gd name="connsiteX626" fmla="*/ 1947365 w 10893657"/>
              <a:gd name="connsiteY626" fmla="*/ 2356022 h 5807680"/>
              <a:gd name="connsiteX627" fmla="*/ 1914414 w 10893657"/>
              <a:gd name="connsiteY627" fmla="*/ 2339546 h 5807680"/>
              <a:gd name="connsiteX628" fmla="*/ 1848511 w 10893657"/>
              <a:gd name="connsiteY628" fmla="*/ 2323071 h 5807680"/>
              <a:gd name="connsiteX629" fmla="*/ 1815560 w 10893657"/>
              <a:gd name="connsiteY629" fmla="*/ 2306595 h 5807680"/>
              <a:gd name="connsiteX630" fmla="*/ 1774371 w 10893657"/>
              <a:gd name="connsiteY630" fmla="*/ 2281881 h 5807680"/>
              <a:gd name="connsiteX631" fmla="*/ 1667279 w 10893657"/>
              <a:gd name="connsiteY631" fmla="*/ 2248930 h 5807680"/>
              <a:gd name="connsiteX632" fmla="*/ 1617852 w 10893657"/>
              <a:gd name="connsiteY632" fmla="*/ 2215979 h 5807680"/>
              <a:gd name="connsiteX633" fmla="*/ 1593138 w 10893657"/>
              <a:gd name="connsiteY633" fmla="*/ 2207741 h 5807680"/>
              <a:gd name="connsiteX634" fmla="*/ 1551949 w 10893657"/>
              <a:gd name="connsiteY634" fmla="*/ 2191265 h 5807680"/>
              <a:gd name="connsiteX635" fmla="*/ 1510760 w 10893657"/>
              <a:gd name="connsiteY635" fmla="*/ 2183027 h 5807680"/>
              <a:gd name="connsiteX636" fmla="*/ 1486046 w 10893657"/>
              <a:gd name="connsiteY636" fmla="*/ 2166552 h 5807680"/>
              <a:gd name="connsiteX637" fmla="*/ 1436619 w 10893657"/>
              <a:gd name="connsiteY637" fmla="*/ 2125362 h 5807680"/>
              <a:gd name="connsiteX638" fmla="*/ 1420144 w 10893657"/>
              <a:gd name="connsiteY638" fmla="*/ 2100649 h 5807680"/>
              <a:gd name="connsiteX639" fmla="*/ 1395430 w 10893657"/>
              <a:gd name="connsiteY639" fmla="*/ 2051222 h 5807680"/>
              <a:gd name="connsiteX640" fmla="*/ 1370717 w 10893657"/>
              <a:gd name="connsiteY640" fmla="*/ 2018271 h 5807680"/>
              <a:gd name="connsiteX641" fmla="*/ 1280100 w 10893657"/>
              <a:gd name="connsiteY641" fmla="*/ 1993557 h 5807680"/>
              <a:gd name="connsiteX642" fmla="*/ 1222436 w 10893657"/>
              <a:gd name="connsiteY642" fmla="*/ 2001795 h 5807680"/>
              <a:gd name="connsiteX643" fmla="*/ 1189484 w 10893657"/>
              <a:gd name="connsiteY643" fmla="*/ 2018271 h 5807680"/>
              <a:gd name="connsiteX644" fmla="*/ 1140057 w 10893657"/>
              <a:gd name="connsiteY644" fmla="*/ 2059460 h 5807680"/>
              <a:gd name="connsiteX645" fmla="*/ 1131819 w 10893657"/>
              <a:gd name="connsiteY645" fmla="*/ 2092411 h 5807680"/>
              <a:gd name="connsiteX646" fmla="*/ 1107106 w 10893657"/>
              <a:gd name="connsiteY646" fmla="*/ 2084173 h 5807680"/>
              <a:gd name="connsiteX647" fmla="*/ 1032965 w 10893657"/>
              <a:gd name="connsiteY647" fmla="*/ 2051222 h 5807680"/>
              <a:gd name="connsiteX648" fmla="*/ 1016490 w 10893657"/>
              <a:gd name="connsiteY648" fmla="*/ 2026508 h 5807680"/>
              <a:gd name="connsiteX649" fmla="*/ 1008252 w 10893657"/>
              <a:gd name="connsiteY649" fmla="*/ 2001795 h 5807680"/>
              <a:gd name="connsiteX650" fmla="*/ 991776 w 10893657"/>
              <a:gd name="connsiteY650" fmla="*/ 1968844 h 5807680"/>
              <a:gd name="connsiteX651" fmla="*/ 975300 w 10893657"/>
              <a:gd name="connsiteY651" fmla="*/ 1911179 h 5807680"/>
              <a:gd name="connsiteX652" fmla="*/ 958825 w 10893657"/>
              <a:gd name="connsiteY652" fmla="*/ 1853514 h 5807680"/>
              <a:gd name="connsiteX653" fmla="*/ 958825 w 10893657"/>
              <a:gd name="connsiteY653" fmla="*/ 1696995 h 5807680"/>
              <a:gd name="connsiteX654" fmla="*/ 983538 w 10893657"/>
              <a:gd name="connsiteY654" fmla="*/ 1639330 h 5807680"/>
              <a:gd name="connsiteX655" fmla="*/ 1000014 w 10893657"/>
              <a:gd name="connsiteY655" fmla="*/ 1581665 h 5807680"/>
              <a:gd name="connsiteX656" fmla="*/ 1016490 w 10893657"/>
              <a:gd name="connsiteY656" fmla="*/ 1556952 h 5807680"/>
              <a:gd name="connsiteX657" fmla="*/ 1024727 w 10893657"/>
              <a:gd name="connsiteY657" fmla="*/ 1532238 h 5807680"/>
              <a:gd name="connsiteX658" fmla="*/ 1016490 w 10893657"/>
              <a:gd name="connsiteY658" fmla="*/ 1400433 h 5807680"/>
              <a:gd name="connsiteX659" fmla="*/ 950587 w 10893657"/>
              <a:gd name="connsiteY659" fmla="*/ 1375719 h 5807680"/>
              <a:gd name="connsiteX660" fmla="*/ 769354 w 10893657"/>
              <a:gd name="connsiteY660" fmla="*/ 1392195 h 5807680"/>
              <a:gd name="connsiteX661" fmla="*/ 719927 w 10893657"/>
              <a:gd name="connsiteY661" fmla="*/ 1400433 h 5807680"/>
              <a:gd name="connsiteX662" fmla="*/ 670500 w 10893657"/>
              <a:gd name="connsiteY662" fmla="*/ 1433384 h 5807680"/>
              <a:gd name="connsiteX663" fmla="*/ 629311 w 10893657"/>
              <a:gd name="connsiteY663" fmla="*/ 1458098 h 5807680"/>
              <a:gd name="connsiteX664" fmla="*/ 604598 w 10893657"/>
              <a:gd name="connsiteY664" fmla="*/ 1482811 h 5807680"/>
              <a:gd name="connsiteX665" fmla="*/ 423365 w 10893657"/>
              <a:gd name="connsiteY665" fmla="*/ 1556952 h 5807680"/>
              <a:gd name="connsiteX666" fmla="*/ 365700 w 10893657"/>
              <a:gd name="connsiteY666" fmla="*/ 1565190 h 5807680"/>
              <a:gd name="connsiteX667" fmla="*/ 192706 w 10893657"/>
              <a:gd name="connsiteY667" fmla="*/ 1556952 h 5807680"/>
              <a:gd name="connsiteX668" fmla="*/ 135041 w 10893657"/>
              <a:gd name="connsiteY668" fmla="*/ 1540476 h 5807680"/>
              <a:gd name="connsiteX669" fmla="*/ 126803 w 10893657"/>
              <a:gd name="connsiteY669" fmla="*/ 1458098 h 5807680"/>
              <a:gd name="connsiteX670" fmla="*/ 159754 w 10893657"/>
              <a:gd name="connsiteY670" fmla="*/ 1449860 h 5807680"/>
              <a:gd name="connsiteX0" fmla="*/ 159754 w 10893657"/>
              <a:gd name="connsiteY0" fmla="*/ 1449860 h 5807680"/>
              <a:gd name="connsiteX1" fmla="*/ 225657 w 10893657"/>
              <a:gd name="connsiteY1" fmla="*/ 1400433 h 5807680"/>
              <a:gd name="connsiteX2" fmla="*/ 250371 w 10893657"/>
              <a:gd name="connsiteY2" fmla="*/ 1392195 h 5807680"/>
              <a:gd name="connsiteX3" fmla="*/ 299798 w 10893657"/>
              <a:gd name="connsiteY3" fmla="*/ 1359244 h 5807680"/>
              <a:gd name="connsiteX4" fmla="*/ 324511 w 10893657"/>
              <a:gd name="connsiteY4" fmla="*/ 1342768 h 5807680"/>
              <a:gd name="connsiteX5" fmla="*/ 357463 w 10893657"/>
              <a:gd name="connsiteY5" fmla="*/ 1318054 h 5807680"/>
              <a:gd name="connsiteX6" fmla="*/ 382176 w 10893657"/>
              <a:gd name="connsiteY6" fmla="*/ 1309817 h 5807680"/>
              <a:gd name="connsiteX7" fmla="*/ 439841 w 10893657"/>
              <a:gd name="connsiteY7" fmla="*/ 1276865 h 5807680"/>
              <a:gd name="connsiteX8" fmla="*/ 472792 w 10893657"/>
              <a:gd name="connsiteY8" fmla="*/ 1260390 h 5807680"/>
              <a:gd name="connsiteX9" fmla="*/ 522219 w 10893657"/>
              <a:gd name="connsiteY9" fmla="*/ 1219200 h 5807680"/>
              <a:gd name="connsiteX10" fmla="*/ 546933 w 10893657"/>
              <a:gd name="connsiteY10" fmla="*/ 1210962 h 5807680"/>
              <a:gd name="connsiteX11" fmla="*/ 596360 w 10893657"/>
              <a:gd name="connsiteY11" fmla="*/ 1169773 h 5807680"/>
              <a:gd name="connsiteX12" fmla="*/ 629311 w 10893657"/>
              <a:gd name="connsiteY12" fmla="*/ 1153298 h 5807680"/>
              <a:gd name="connsiteX13" fmla="*/ 686976 w 10893657"/>
              <a:gd name="connsiteY13" fmla="*/ 1120346 h 5807680"/>
              <a:gd name="connsiteX14" fmla="*/ 711690 w 10893657"/>
              <a:gd name="connsiteY14" fmla="*/ 1103871 h 5807680"/>
              <a:gd name="connsiteX15" fmla="*/ 744641 w 10893657"/>
              <a:gd name="connsiteY15" fmla="*/ 1087395 h 5807680"/>
              <a:gd name="connsiteX16" fmla="*/ 802306 w 10893657"/>
              <a:gd name="connsiteY16" fmla="*/ 1062681 h 5807680"/>
              <a:gd name="connsiteX17" fmla="*/ 876446 w 10893657"/>
              <a:gd name="connsiteY17" fmla="*/ 988541 h 5807680"/>
              <a:gd name="connsiteX18" fmla="*/ 901160 w 10893657"/>
              <a:gd name="connsiteY18" fmla="*/ 963827 h 5807680"/>
              <a:gd name="connsiteX19" fmla="*/ 925873 w 10893657"/>
              <a:gd name="connsiteY19" fmla="*/ 947352 h 5807680"/>
              <a:gd name="connsiteX20" fmla="*/ 934111 w 10893657"/>
              <a:gd name="connsiteY20" fmla="*/ 922638 h 5807680"/>
              <a:gd name="connsiteX21" fmla="*/ 967063 w 10893657"/>
              <a:gd name="connsiteY21" fmla="*/ 864973 h 5807680"/>
              <a:gd name="connsiteX22" fmla="*/ 991776 w 10893657"/>
              <a:gd name="connsiteY22" fmla="*/ 815546 h 5807680"/>
              <a:gd name="connsiteX23" fmla="*/ 1016490 w 10893657"/>
              <a:gd name="connsiteY23" fmla="*/ 799071 h 5807680"/>
              <a:gd name="connsiteX24" fmla="*/ 1024727 w 10893657"/>
              <a:gd name="connsiteY24" fmla="*/ 774357 h 5807680"/>
              <a:gd name="connsiteX25" fmla="*/ 1090630 w 10893657"/>
              <a:gd name="connsiteY25" fmla="*/ 741406 h 5807680"/>
              <a:gd name="connsiteX26" fmla="*/ 1148295 w 10893657"/>
              <a:gd name="connsiteY26" fmla="*/ 724930 h 5807680"/>
              <a:gd name="connsiteX27" fmla="*/ 1181246 w 10893657"/>
              <a:gd name="connsiteY27" fmla="*/ 708454 h 5807680"/>
              <a:gd name="connsiteX28" fmla="*/ 1238911 w 10893657"/>
              <a:gd name="connsiteY28" fmla="*/ 691979 h 5807680"/>
              <a:gd name="connsiteX29" fmla="*/ 1263625 w 10893657"/>
              <a:gd name="connsiteY29" fmla="*/ 675503 h 5807680"/>
              <a:gd name="connsiteX30" fmla="*/ 1296576 w 10893657"/>
              <a:gd name="connsiteY30" fmla="*/ 650790 h 5807680"/>
              <a:gd name="connsiteX31" fmla="*/ 1329527 w 10893657"/>
              <a:gd name="connsiteY31" fmla="*/ 634314 h 5807680"/>
              <a:gd name="connsiteX32" fmla="*/ 1346003 w 10893657"/>
              <a:gd name="connsiteY32" fmla="*/ 609600 h 5807680"/>
              <a:gd name="connsiteX33" fmla="*/ 1370717 w 10893657"/>
              <a:gd name="connsiteY33" fmla="*/ 593125 h 5807680"/>
              <a:gd name="connsiteX34" fmla="*/ 1378954 w 10893657"/>
              <a:gd name="connsiteY34" fmla="*/ 568411 h 5807680"/>
              <a:gd name="connsiteX35" fmla="*/ 1403668 w 10893657"/>
              <a:gd name="connsiteY35" fmla="*/ 444844 h 5807680"/>
              <a:gd name="connsiteX36" fmla="*/ 1420144 w 10893657"/>
              <a:gd name="connsiteY36" fmla="*/ 420130 h 5807680"/>
              <a:gd name="connsiteX37" fmla="*/ 1444857 w 10893657"/>
              <a:gd name="connsiteY37" fmla="*/ 370703 h 5807680"/>
              <a:gd name="connsiteX38" fmla="*/ 1469571 w 10893657"/>
              <a:gd name="connsiteY38" fmla="*/ 362465 h 5807680"/>
              <a:gd name="connsiteX39" fmla="*/ 1568425 w 10893657"/>
              <a:gd name="connsiteY39" fmla="*/ 337752 h 5807680"/>
              <a:gd name="connsiteX40" fmla="*/ 1617852 w 10893657"/>
              <a:gd name="connsiteY40" fmla="*/ 321276 h 5807680"/>
              <a:gd name="connsiteX41" fmla="*/ 1642565 w 10893657"/>
              <a:gd name="connsiteY41" fmla="*/ 313038 h 5807680"/>
              <a:gd name="connsiteX42" fmla="*/ 1691992 w 10893657"/>
              <a:gd name="connsiteY42" fmla="*/ 271849 h 5807680"/>
              <a:gd name="connsiteX43" fmla="*/ 1741419 w 10893657"/>
              <a:gd name="connsiteY43" fmla="*/ 238898 h 5807680"/>
              <a:gd name="connsiteX44" fmla="*/ 1766133 w 10893657"/>
              <a:gd name="connsiteY44" fmla="*/ 214184 h 5807680"/>
              <a:gd name="connsiteX45" fmla="*/ 1815560 w 10893657"/>
              <a:gd name="connsiteY45" fmla="*/ 197708 h 5807680"/>
              <a:gd name="connsiteX46" fmla="*/ 1840273 w 10893657"/>
              <a:gd name="connsiteY46" fmla="*/ 181233 h 5807680"/>
              <a:gd name="connsiteX47" fmla="*/ 1897938 w 10893657"/>
              <a:gd name="connsiteY47" fmla="*/ 156519 h 5807680"/>
              <a:gd name="connsiteX48" fmla="*/ 1947365 w 10893657"/>
              <a:gd name="connsiteY48" fmla="*/ 123568 h 5807680"/>
              <a:gd name="connsiteX49" fmla="*/ 1972079 w 10893657"/>
              <a:gd name="connsiteY49" fmla="*/ 107092 h 5807680"/>
              <a:gd name="connsiteX50" fmla="*/ 1980317 w 10893657"/>
              <a:gd name="connsiteY50" fmla="*/ 82379 h 5807680"/>
              <a:gd name="connsiteX51" fmla="*/ 2021506 w 10893657"/>
              <a:gd name="connsiteY51" fmla="*/ 32952 h 5807680"/>
              <a:gd name="connsiteX52" fmla="*/ 2070933 w 10893657"/>
              <a:gd name="connsiteY52" fmla="*/ 0 h 5807680"/>
              <a:gd name="connsiteX53" fmla="*/ 2153311 w 10893657"/>
              <a:gd name="connsiteY53" fmla="*/ 16476 h 5807680"/>
              <a:gd name="connsiteX54" fmla="*/ 2178025 w 10893657"/>
              <a:gd name="connsiteY54" fmla="*/ 32952 h 5807680"/>
              <a:gd name="connsiteX55" fmla="*/ 2219214 w 10893657"/>
              <a:gd name="connsiteY55" fmla="*/ 41190 h 5807680"/>
              <a:gd name="connsiteX56" fmla="*/ 2243927 w 10893657"/>
              <a:gd name="connsiteY56" fmla="*/ 49427 h 5807680"/>
              <a:gd name="connsiteX57" fmla="*/ 2293354 w 10893657"/>
              <a:gd name="connsiteY57" fmla="*/ 82379 h 5807680"/>
              <a:gd name="connsiteX58" fmla="*/ 2318068 w 10893657"/>
              <a:gd name="connsiteY58" fmla="*/ 90617 h 5807680"/>
              <a:gd name="connsiteX59" fmla="*/ 2342781 w 10893657"/>
              <a:gd name="connsiteY59" fmla="*/ 107092 h 5807680"/>
              <a:gd name="connsiteX60" fmla="*/ 2367495 w 10893657"/>
              <a:gd name="connsiteY60" fmla="*/ 115330 h 5807680"/>
              <a:gd name="connsiteX61" fmla="*/ 2416922 w 10893657"/>
              <a:gd name="connsiteY61" fmla="*/ 148281 h 5807680"/>
              <a:gd name="connsiteX62" fmla="*/ 2441636 w 10893657"/>
              <a:gd name="connsiteY62" fmla="*/ 164757 h 5807680"/>
              <a:gd name="connsiteX63" fmla="*/ 2491063 w 10893657"/>
              <a:gd name="connsiteY63" fmla="*/ 189471 h 5807680"/>
              <a:gd name="connsiteX64" fmla="*/ 2515776 w 10893657"/>
              <a:gd name="connsiteY64" fmla="*/ 197708 h 5807680"/>
              <a:gd name="connsiteX65" fmla="*/ 2754673 w 10893657"/>
              <a:gd name="connsiteY65" fmla="*/ 222422 h 5807680"/>
              <a:gd name="connsiteX66" fmla="*/ 2894717 w 10893657"/>
              <a:gd name="connsiteY66" fmla="*/ 230660 h 5807680"/>
              <a:gd name="connsiteX67" fmla="*/ 2935906 w 10893657"/>
              <a:gd name="connsiteY67" fmla="*/ 238898 h 5807680"/>
              <a:gd name="connsiteX68" fmla="*/ 2960619 w 10893657"/>
              <a:gd name="connsiteY68" fmla="*/ 255373 h 5807680"/>
              <a:gd name="connsiteX69" fmla="*/ 3010046 w 10893657"/>
              <a:gd name="connsiteY69" fmla="*/ 271849 h 5807680"/>
              <a:gd name="connsiteX70" fmla="*/ 3067711 w 10893657"/>
              <a:gd name="connsiteY70" fmla="*/ 280087 h 5807680"/>
              <a:gd name="connsiteX71" fmla="*/ 3100663 w 10893657"/>
              <a:gd name="connsiteY71" fmla="*/ 288325 h 5807680"/>
              <a:gd name="connsiteX72" fmla="*/ 3150090 w 10893657"/>
              <a:gd name="connsiteY72" fmla="*/ 296562 h 5807680"/>
              <a:gd name="connsiteX73" fmla="*/ 3174803 w 10893657"/>
              <a:gd name="connsiteY73" fmla="*/ 304800 h 5807680"/>
              <a:gd name="connsiteX74" fmla="*/ 3347798 w 10893657"/>
              <a:gd name="connsiteY74" fmla="*/ 321276 h 5807680"/>
              <a:gd name="connsiteX75" fmla="*/ 3388987 w 10893657"/>
              <a:gd name="connsiteY75" fmla="*/ 329514 h 5807680"/>
              <a:gd name="connsiteX76" fmla="*/ 3430176 w 10893657"/>
              <a:gd name="connsiteY76" fmla="*/ 345990 h 5807680"/>
              <a:gd name="connsiteX77" fmla="*/ 3463127 w 10893657"/>
              <a:gd name="connsiteY77" fmla="*/ 354227 h 5807680"/>
              <a:gd name="connsiteX78" fmla="*/ 3520792 w 10893657"/>
              <a:gd name="connsiteY78" fmla="*/ 387179 h 5807680"/>
              <a:gd name="connsiteX79" fmla="*/ 3553744 w 10893657"/>
              <a:gd name="connsiteY79" fmla="*/ 395417 h 5807680"/>
              <a:gd name="connsiteX80" fmla="*/ 3611409 w 10893657"/>
              <a:gd name="connsiteY80" fmla="*/ 420130 h 5807680"/>
              <a:gd name="connsiteX81" fmla="*/ 3636122 w 10893657"/>
              <a:gd name="connsiteY81" fmla="*/ 436606 h 5807680"/>
              <a:gd name="connsiteX82" fmla="*/ 3669073 w 10893657"/>
              <a:gd name="connsiteY82" fmla="*/ 453081 h 5807680"/>
              <a:gd name="connsiteX83" fmla="*/ 3710263 w 10893657"/>
              <a:gd name="connsiteY83" fmla="*/ 477795 h 5807680"/>
              <a:gd name="connsiteX84" fmla="*/ 3734976 w 10893657"/>
              <a:gd name="connsiteY84" fmla="*/ 494271 h 5807680"/>
              <a:gd name="connsiteX85" fmla="*/ 3759690 w 10893657"/>
              <a:gd name="connsiteY85" fmla="*/ 502508 h 5807680"/>
              <a:gd name="connsiteX86" fmla="*/ 3809117 w 10893657"/>
              <a:gd name="connsiteY86" fmla="*/ 535460 h 5807680"/>
              <a:gd name="connsiteX87" fmla="*/ 3949160 w 10893657"/>
              <a:gd name="connsiteY87" fmla="*/ 551935 h 5807680"/>
              <a:gd name="connsiteX88" fmla="*/ 4015063 w 10893657"/>
              <a:gd name="connsiteY88" fmla="*/ 568411 h 5807680"/>
              <a:gd name="connsiteX89" fmla="*/ 4089203 w 10893657"/>
              <a:gd name="connsiteY89" fmla="*/ 576649 h 5807680"/>
              <a:gd name="connsiteX90" fmla="*/ 4229246 w 10893657"/>
              <a:gd name="connsiteY90" fmla="*/ 593125 h 5807680"/>
              <a:gd name="connsiteX91" fmla="*/ 4328100 w 10893657"/>
              <a:gd name="connsiteY91" fmla="*/ 634314 h 5807680"/>
              <a:gd name="connsiteX92" fmla="*/ 4361052 w 10893657"/>
              <a:gd name="connsiteY92" fmla="*/ 650790 h 5807680"/>
              <a:gd name="connsiteX93" fmla="*/ 4418717 w 10893657"/>
              <a:gd name="connsiteY93" fmla="*/ 683741 h 5807680"/>
              <a:gd name="connsiteX94" fmla="*/ 4468144 w 10893657"/>
              <a:gd name="connsiteY94" fmla="*/ 700217 h 5807680"/>
              <a:gd name="connsiteX95" fmla="*/ 4501095 w 10893657"/>
              <a:gd name="connsiteY95" fmla="*/ 716692 h 5807680"/>
              <a:gd name="connsiteX96" fmla="*/ 4558760 w 10893657"/>
              <a:gd name="connsiteY96" fmla="*/ 733168 h 5807680"/>
              <a:gd name="connsiteX97" fmla="*/ 4616425 w 10893657"/>
              <a:gd name="connsiteY97" fmla="*/ 749644 h 5807680"/>
              <a:gd name="connsiteX98" fmla="*/ 4665852 w 10893657"/>
              <a:gd name="connsiteY98" fmla="*/ 757881 h 5807680"/>
              <a:gd name="connsiteX99" fmla="*/ 4764706 w 10893657"/>
              <a:gd name="connsiteY99" fmla="*/ 782595 h 5807680"/>
              <a:gd name="connsiteX100" fmla="*/ 4937700 w 10893657"/>
              <a:gd name="connsiteY100" fmla="*/ 815546 h 5807680"/>
              <a:gd name="connsiteX101" fmla="*/ 4970652 w 10893657"/>
              <a:gd name="connsiteY101" fmla="*/ 823784 h 5807680"/>
              <a:gd name="connsiteX102" fmla="*/ 5044792 w 10893657"/>
              <a:gd name="connsiteY102" fmla="*/ 840260 h 5807680"/>
              <a:gd name="connsiteX103" fmla="*/ 5118933 w 10893657"/>
              <a:gd name="connsiteY103" fmla="*/ 864973 h 5807680"/>
              <a:gd name="connsiteX104" fmla="*/ 5291927 w 10893657"/>
              <a:gd name="connsiteY104" fmla="*/ 889687 h 5807680"/>
              <a:gd name="connsiteX105" fmla="*/ 5464922 w 10893657"/>
              <a:gd name="connsiteY105" fmla="*/ 922638 h 5807680"/>
              <a:gd name="connsiteX106" fmla="*/ 5572014 w 10893657"/>
              <a:gd name="connsiteY106" fmla="*/ 939114 h 5807680"/>
              <a:gd name="connsiteX107" fmla="*/ 5646154 w 10893657"/>
              <a:gd name="connsiteY107" fmla="*/ 955590 h 5807680"/>
              <a:gd name="connsiteX108" fmla="*/ 5695581 w 10893657"/>
              <a:gd name="connsiteY108" fmla="*/ 963827 h 5807680"/>
              <a:gd name="connsiteX109" fmla="*/ 5753246 w 10893657"/>
              <a:gd name="connsiteY109" fmla="*/ 980303 h 5807680"/>
              <a:gd name="connsiteX110" fmla="*/ 5786198 w 10893657"/>
              <a:gd name="connsiteY110" fmla="*/ 988541 h 5807680"/>
              <a:gd name="connsiteX111" fmla="*/ 5819149 w 10893657"/>
              <a:gd name="connsiteY111" fmla="*/ 1005017 h 5807680"/>
              <a:gd name="connsiteX112" fmla="*/ 5983906 w 10893657"/>
              <a:gd name="connsiteY112" fmla="*/ 1037968 h 5807680"/>
              <a:gd name="connsiteX113" fmla="*/ 6239279 w 10893657"/>
              <a:gd name="connsiteY113" fmla="*/ 1095633 h 5807680"/>
              <a:gd name="connsiteX114" fmla="*/ 6280468 w 10893657"/>
              <a:gd name="connsiteY114" fmla="*/ 1103871 h 5807680"/>
              <a:gd name="connsiteX115" fmla="*/ 6305181 w 10893657"/>
              <a:gd name="connsiteY115" fmla="*/ 1120346 h 5807680"/>
              <a:gd name="connsiteX116" fmla="*/ 6404036 w 10893657"/>
              <a:gd name="connsiteY116" fmla="*/ 1128584 h 5807680"/>
              <a:gd name="connsiteX117" fmla="*/ 6461700 w 10893657"/>
              <a:gd name="connsiteY117" fmla="*/ 1136822 h 5807680"/>
              <a:gd name="connsiteX118" fmla="*/ 6766500 w 10893657"/>
              <a:gd name="connsiteY118" fmla="*/ 1169773 h 5807680"/>
              <a:gd name="connsiteX119" fmla="*/ 6815927 w 10893657"/>
              <a:gd name="connsiteY119" fmla="*/ 1178011 h 5807680"/>
              <a:gd name="connsiteX120" fmla="*/ 6857117 w 10893657"/>
              <a:gd name="connsiteY120" fmla="*/ 1194487 h 5807680"/>
              <a:gd name="connsiteX121" fmla="*/ 6972446 w 10893657"/>
              <a:gd name="connsiteY121" fmla="*/ 1210962 h 5807680"/>
              <a:gd name="connsiteX122" fmla="*/ 7046587 w 10893657"/>
              <a:gd name="connsiteY122" fmla="*/ 1178011 h 5807680"/>
              <a:gd name="connsiteX123" fmla="*/ 7071300 w 10893657"/>
              <a:gd name="connsiteY123" fmla="*/ 1153298 h 5807680"/>
              <a:gd name="connsiteX124" fmla="*/ 7104252 w 10893657"/>
              <a:gd name="connsiteY124" fmla="*/ 1136822 h 5807680"/>
              <a:gd name="connsiteX125" fmla="*/ 7128965 w 10893657"/>
              <a:gd name="connsiteY125" fmla="*/ 1120346 h 5807680"/>
              <a:gd name="connsiteX126" fmla="*/ 7120727 w 10893657"/>
              <a:gd name="connsiteY126" fmla="*/ 1095633 h 5807680"/>
              <a:gd name="connsiteX127" fmla="*/ 7137203 w 10893657"/>
              <a:gd name="connsiteY127" fmla="*/ 1070919 h 5807680"/>
              <a:gd name="connsiteX128" fmla="*/ 7161917 w 10893657"/>
              <a:gd name="connsiteY128" fmla="*/ 1021492 h 5807680"/>
              <a:gd name="connsiteX129" fmla="*/ 7194868 w 10893657"/>
              <a:gd name="connsiteY129" fmla="*/ 988541 h 5807680"/>
              <a:gd name="connsiteX130" fmla="*/ 7203106 w 10893657"/>
              <a:gd name="connsiteY130" fmla="*/ 963827 h 5807680"/>
              <a:gd name="connsiteX131" fmla="*/ 7227819 w 10893657"/>
              <a:gd name="connsiteY131" fmla="*/ 947352 h 5807680"/>
              <a:gd name="connsiteX132" fmla="*/ 7260771 w 10893657"/>
              <a:gd name="connsiteY132" fmla="*/ 889687 h 5807680"/>
              <a:gd name="connsiteX133" fmla="*/ 7269009 w 10893657"/>
              <a:gd name="connsiteY133" fmla="*/ 864973 h 5807680"/>
              <a:gd name="connsiteX134" fmla="*/ 7318436 w 10893657"/>
              <a:gd name="connsiteY134" fmla="*/ 832022 h 5807680"/>
              <a:gd name="connsiteX135" fmla="*/ 7359625 w 10893657"/>
              <a:gd name="connsiteY135" fmla="*/ 807308 h 5807680"/>
              <a:gd name="connsiteX136" fmla="*/ 7450241 w 10893657"/>
              <a:gd name="connsiteY136" fmla="*/ 782595 h 5807680"/>
              <a:gd name="connsiteX137" fmla="*/ 7499668 w 10893657"/>
              <a:gd name="connsiteY137" fmla="*/ 741406 h 5807680"/>
              <a:gd name="connsiteX138" fmla="*/ 7516144 w 10893657"/>
              <a:gd name="connsiteY138" fmla="*/ 716692 h 5807680"/>
              <a:gd name="connsiteX139" fmla="*/ 7540857 w 10893657"/>
              <a:gd name="connsiteY139" fmla="*/ 634314 h 5807680"/>
              <a:gd name="connsiteX140" fmla="*/ 7631473 w 10893657"/>
              <a:gd name="connsiteY140" fmla="*/ 642552 h 5807680"/>
              <a:gd name="connsiteX141" fmla="*/ 7656187 w 10893657"/>
              <a:gd name="connsiteY141" fmla="*/ 659027 h 5807680"/>
              <a:gd name="connsiteX142" fmla="*/ 7680900 w 10893657"/>
              <a:gd name="connsiteY142" fmla="*/ 667265 h 5807680"/>
              <a:gd name="connsiteX143" fmla="*/ 7746803 w 10893657"/>
              <a:gd name="connsiteY143" fmla="*/ 683741 h 5807680"/>
              <a:gd name="connsiteX144" fmla="*/ 7779754 w 10893657"/>
              <a:gd name="connsiteY144" fmla="*/ 691979 h 5807680"/>
              <a:gd name="connsiteX145" fmla="*/ 7862133 w 10893657"/>
              <a:gd name="connsiteY145" fmla="*/ 708454 h 5807680"/>
              <a:gd name="connsiteX146" fmla="*/ 8018652 w 10893657"/>
              <a:gd name="connsiteY146" fmla="*/ 700217 h 5807680"/>
              <a:gd name="connsiteX147" fmla="*/ 8035127 w 10893657"/>
              <a:gd name="connsiteY147" fmla="*/ 675503 h 5807680"/>
              <a:gd name="connsiteX148" fmla="*/ 8068079 w 10893657"/>
              <a:gd name="connsiteY148" fmla="*/ 601362 h 5807680"/>
              <a:gd name="connsiteX149" fmla="*/ 8076317 w 10893657"/>
              <a:gd name="connsiteY149" fmla="*/ 568411 h 5807680"/>
              <a:gd name="connsiteX150" fmla="*/ 8092792 w 10893657"/>
              <a:gd name="connsiteY150" fmla="*/ 535460 h 5807680"/>
              <a:gd name="connsiteX151" fmla="*/ 8101030 w 10893657"/>
              <a:gd name="connsiteY151" fmla="*/ 510746 h 5807680"/>
              <a:gd name="connsiteX152" fmla="*/ 8092792 w 10893657"/>
              <a:gd name="connsiteY152" fmla="*/ 411892 h 5807680"/>
              <a:gd name="connsiteX153" fmla="*/ 8068079 w 10893657"/>
              <a:gd name="connsiteY153" fmla="*/ 395417 h 5807680"/>
              <a:gd name="connsiteX154" fmla="*/ 8035127 w 10893657"/>
              <a:gd name="connsiteY154" fmla="*/ 387179 h 5807680"/>
              <a:gd name="connsiteX155" fmla="*/ 7960987 w 10893657"/>
              <a:gd name="connsiteY155" fmla="*/ 370703 h 5807680"/>
              <a:gd name="connsiteX156" fmla="*/ 7895084 w 10893657"/>
              <a:gd name="connsiteY156" fmla="*/ 387179 h 5807680"/>
              <a:gd name="connsiteX157" fmla="*/ 7870371 w 10893657"/>
              <a:gd name="connsiteY157" fmla="*/ 403654 h 5807680"/>
              <a:gd name="connsiteX158" fmla="*/ 7812706 w 10893657"/>
              <a:gd name="connsiteY158" fmla="*/ 420130 h 5807680"/>
              <a:gd name="connsiteX159" fmla="*/ 7573809 w 10893657"/>
              <a:gd name="connsiteY159" fmla="*/ 411892 h 5807680"/>
              <a:gd name="connsiteX160" fmla="*/ 7549095 w 10893657"/>
              <a:gd name="connsiteY160" fmla="*/ 395417 h 5807680"/>
              <a:gd name="connsiteX161" fmla="*/ 7540857 w 10893657"/>
              <a:gd name="connsiteY161" fmla="*/ 337752 h 5807680"/>
              <a:gd name="connsiteX162" fmla="*/ 7532619 w 10893657"/>
              <a:gd name="connsiteY162" fmla="*/ 304800 h 5807680"/>
              <a:gd name="connsiteX163" fmla="*/ 7540857 w 10893657"/>
              <a:gd name="connsiteY163" fmla="*/ 230660 h 5807680"/>
              <a:gd name="connsiteX164" fmla="*/ 7590284 w 10893657"/>
              <a:gd name="connsiteY164" fmla="*/ 214184 h 5807680"/>
              <a:gd name="connsiteX165" fmla="*/ 7623236 w 10893657"/>
              <a:gd name="connsiteY165" fmla="*/ 197708 h 5807680"/>
              <a:gd name="connsiteX166" fmla="*/ 7656187 w 10893657"/>
              <a:gd name="connsiteY166" fmla="*/ 189471 h 5807680"/>
              <a:gd name="connsiteX167" fmla="*/ 7713852 w 10893657"/>
              <a:gd name="connsiteY167" fmla="*/ 164757 h 5807680"/>
              <a:gd name="connsiteX168" fmla="*/ 7787992 w 10893657"/>
              <a:gd name="connsiteY168" fmla="*/ 148281 h 5807680"/>
              <a:gd name="connsiteX169" fmla="*/ 7862133 w 10893657"/>
              <a:gd name="connsiteY169" fmla="*/ 123568 h 5807680"/>
              <a:gd name="connsiteX170" fmla="*/ 7903322 w 10893657"/>
              <a:gd name="connsiteY170" fmla="*/ 107092 h 5807680"/>
              <a:gd name="connsiteX171" fmla="*/ 8043365 w 10893657"/>
              <a:gd name="connsiteY171" fmla="*/ 82379 h 5807680"/>
              <a:gd name="connsiteX172" fmla="*/ 8084554 w 10893657"/>
              <a:gd name="connsiteY172" fmla="*/ 74141 h 5807680"/>
              <a:gd name="connsiteX173" fmla="*/ 8175171 w 10893657"/>
              <a:gd name="connsiteY173" fmla="*/ 65903 h 5807680"/>
              <a:gd name="connsiteX174" fmla="*/ 8496446 w 10893657"/>
              <a:gd name="connsiteY174" fmla="*/ 57665 h 5807680"/>
              <a:gd name="connsiteX175" fmla="*/ 8529398 w 10893657"/>
              <a:gd name="connsiteY175" fmla="*/ 74141 h 5807680"/>
              <a:gd name="connsiteX176" fmla="*/ 8554111 w 10893657"/>
              <a:gd name="connsiteY176" fmla="*/ 90617 h 5807680"/>
              <a:gd name="connsiteX177" fmla="*/ 8620014 w 10893657"/>
              <a:gd name="connsiteY177" fmla="*/ 123568 h 5807680"/>
              <a:gd name="connsiteX178" fmla="*/ 8652965 w 10893657"/>
              <a:gd name="connsiteY178" fmla="*/ 140044 h 5807680"/>
              <a:gd name="connsiteX179" fmla="*/ 8694154 w 10893657"/>
              <a:gd name="connsiteY179" fmla="*/ 156519 h 5807680"/>
              <a:gd name="connsiteX180" fmla="*/ 8760057 w 10893657"/>
              <a:gd name="connsiteY180" fmla="*/ 189471 h 5807680"/>
              <a:gd name="connsiteX181" fmla="*/ 8817722 w 10893657"/>
              <a:gd name="connsiteY181" fmla="*/ 222422 h 5807680"/>
              <a:gd name="connsiteX182" fmla="*/ 8842436 w 10893657"/>
              <a:gd name="connsiteY182" fmla="*/ 214184 h 5807680"/>
              <a:gd name="connsiteX183" fmla="*/ 8875387 w 10893657"/>
              <a:gd name="connsiteY183" fmla="*/ 189471 h 5807680"/>
              <a:gd name="connsiteX184" fmla="*/ 8916576 w 10893657"/>
              <a:gd name="connsiteY184" fmla="*/ 164757 h 5807680"/>
              <a:gd name="connsiteX185" fmla="*/ 8933052 w 10893657"/>
              <a:gd name="connsiteY185" fmla="*/ 140044 h 5807680"/>
              <a:gd name="connsiteX186" fmla="*/ 8949527 w 10893657"/>
              <a:gd name="connsiteY186" fmla="*/ 107092 h 5807680"/>
              <a:gd name="connsiteX187" fmla="*/ 8974241 w 10893657"/>
              <a:gd name="connsiteY187" fmla="*/ 74141 h 5807680"/>
              <a:gd name="connsiteX188" fmla="*/ 9031906 w 10893657"/>
              <a:gd name="connsiteY188" fmla="*/ 8238 h 5807680"/>
              <a:gd name="connsiteX189" fmla="*/ 9114284 w 10893657"/>
              <a:gd name="connsiteY189" fmla="*/ 16476 h 5807680"/>
              <a:gd name="connsiteX190" fmla="*/ 9155473 w 10893657"/>
              <a:gd name="connsiteY190" fmla="*/ 24714 h 5807680"/>
              <a:gd name="connsiteX191" fmla="*/ 9237852 w 10893657"/>
              <a:gd name="connsiteY191" fmla="*/ 41190 h 5807680"/>
              <a:gd name="connsiteX192" fmla="*/ 9311992 w 10893657"/>
              <a:gd name="connsiteY192" fmla="*/ 32952 h 5807680"/>
              <a:gd name="connsiteX193" fmla="*/ 9336706 w 10893657"/>
              <a:gd name="connsiteY193" fmla="*/ 16476 h 5807680"/>
              <a:gd name="connsiteX194" fmla="*/ 9361419 w 10893657"/>
              <a:gd name="connsiteY194" fmla="*/ 8238 h 5807680"/>
              <a:gd name="connsiteX195" fmla="*/ 9559127 w 10893657"/>
              <a:gd name="connsiteY195" fmla="*/ 16476 h 5807680"/>
              <a:gd name="connsiteX196" fmla="*/ 9674457 w 10893657"/>
              <a:gd name="connsiteY196" fmla="*/ 57665 h 5807680"/>
              <a:gd name="connsiteX197" fmla="*/ 9723884 w 10893657"/>
              <a:gd name="connsiteY197" fmla="*/ 65903 h 5807680"/>
              <a:gd name="connsiteX198" fmla="*/ 9748598 w 10893657"/>
              <a:gd name="connsiteY198" fmla="*/ 74141 h 5807680"/>
              <a:gd name="connsiteX199" fmla="*/ 9995733 w 10893657"/>
              <a:gd name="connsiteY199" fmla="*/ 82379 h 5807680"/>
              <a:gd name="connsiteX200" fmla="*/ 10028684 w 10893657"/>
              <a:gd name="connsiteY200" fmla="*/ 74141 h 5807680"/>
              <a:gd name="connsiteX201" fmla="*/ 10053398 w 10893657"/>
              <a:gd name="connsiteY201" fmla="*/ 57665 h 5807680"/>
              <a:gd name="connsiteX202" fmla="*/ 10086349 w 10893657"/>
              <a:gd name="connsiteY202" fmla="*/ 41190 h 5807680"/>
              <a:gd name="connsiteX203" fmla="*/ 10111063 w 10893657"/>
              <a:gd name="connsiteY203" fmla="*/ 24714 h 5807680"/>
              <a:gd name="connsiteX204" fmla="*/ 10144014 w 10893657"/>
              <a:gd name="connsiteY204" fmla="*/ 16476 h 5807680"/>
              <a:gd name="connsiteX205" fmla="*/ 10152252 w 10893657"/>
              <a:gd name="connsiteY205" fmla="*/ 49427 h 5807680"/>
              <a:gd name="connsiteX206" fmla="*/ 10160490 w 10893657"/>
              <a:gd name="connsiteY206" fmla="*/ 238898 h 5807680"/>
              <a:gd name="connsiteX207" fmla="*/ 10185203 w 10893657"/>
              <a:gd name="connsiteY207" fmla="*/ 255373 h 5807680"/>
              <a:gd name="connsiteX208" fmla="*/ 10317009 w 10893657"/>
              <a:gd name="connsiteY208" fmla="*/ 247135 h 5807680"/>
              <a:gd name="connsiteX209" fmla="*/ 10399387 w 10893657"/>
              <a:gd name="connsiteY209" fmla="*/ 197708 h 5807680"/>
              <a:gd name="connsiteX210" fmla="*/ 10448814 w 10893657"/>
              <a:gd name="connsiteY210" fmla="*/ 164757 h 5807680"/>
              <a:gd name="connsiteX211" fmla="*/ 10473527 w 10893657"/>
              <a:gd name="connsiteY211" fmla="*/ 148281 h 5807680"/>
              <a:gd name="connsiteX212" fmla="*/ 10539430 w 10893657"/>
              <a:gd name="connsiteY212" fmla="*/ 131806 h 5807680"/>
              <a:gd name="connsiteX213" fmla="*/ 10564144 w 10893657"/>
              <a:gd name="connsiteY213" fmla="*/ 123568 h 5807680"/>
              <a:gd name="connsiteX214" fmla="*/ 10630046 w 10893657"/>
              <a:gd name="connsiteY214" fmla="*/ 115330 h 5807680"/>
              <a:gd name="connsiteX215" fmla="*/ 10728900 w 10893657"/>
              <a:gd name="connsiteY215" fmla="*/ 82379 h 5807680"/>
              <a:gd name="connsiteX216" fmla="*/ 10753614 w 10893657"/>
              <a:gd name="connsiteY216" fmla="*/ 74141 h 5807680"/>
              <a:gd name="connsiteX217" fmla="*/ 10778327 w 10893657"/>
              <a:gd name="connsiteY217" fmla="*/ 65903 h 5807680"/>
              <a:gd name="connsiteX218" fmla="*/ 10877181 w 10893657"/>
              <a:gd name="connsiteY218" fmla="*/ 90617 h 5807680"/>
              <a:gd name="connsiteX219" fmla="*/ 10893657 w 10893657"/>
              <a:gd name="connsiteY219" fmla="*/ 115330 h 5807680"/>
              <a:gd name="connsiteX220" fmla="*/ 10885419 w 10893657"/>
              <a:gd name="connsiteY220" fmla="*/ 222422 h 5807680"/>
              <a:gd name="connsiteX221" fmla="*/ 10844230 w 10893657"/>
              <a:gd name="connsiteY221" fmla="*/ 296562 h 5807680"/>
              <a:gd name="connsiteX222" fmla="*/ 10827754 w 10893657"/>
              <a:gd name="connsiteY222" fmla="*/ 321276 h 5807680"/>
              <a:gd name="connsiteX223" fmla="*/ 10811279 w 10893657"/>
              <a:gd name="connsiteY223" fmla="*/ 345990 h 5807680"/>
              <a:gd name="connsiteX224" fmla="*/ 10786565 w 10893657"/>
              <a:gd name="connsiteY224" fmla="*/ 378941 h 5807680"/>
              <a:gd name="connsiteX225" fmla="*/ 10761852 w 10893657"/>
              <a:gd name="connsiteY225" fmla="*/ 420130 h 5807680"/>
              <a:gd name="connsiteX226" fmla="*/ 10745376 w 10893657"/>
              <a:gd name="connsiteY226" fmla="*/ 444844 h 5807680"/>
              <a:gd name="connsiteX227" fmla="*/ 10720663 w 10893657"/>
              <a:gd name="connsiteY227" fmla="*/ 461319 h 5807680"/>
              <a:gd name="connsiteX228" fmla="*/ 10679473 w 10893657"/>
              <a:gd name="connsiteY228" fmla="*/ 510746 h 5807680"/>
              <a:gd name="connsiteX229" fmla="*/ 10630046 w 10893657"/>
              <a:gd name="connsiteY229" fmla="*/ 560173 h 5807680"/>
              <a:gd name="connsiteX230" fmla="*/ 10580619 w 10893657"/>
              <a:gd name="connsiteY230" fmla="*/ 609600 h 5807680"/>
              <a:gd name="connsiteX231" fmla="*/ 10555906 w 10893657"/>
              <a:gd name="connsiteY231" fmla="*/ 634314 h 5807680"/>
              <a:gd name="connsiteX232" fmla="*/ 10531192 w 10893657"/>
              <a:gd name="connsiteY232" fmla="*/ 642552 h 5807680"/>
              <a:gd name="connsiteX233" fmla="*/ 10490003 w 10893657"/>
              <a:gd name="connsiteY233" fmla="*/ 667265 h 5807680"/>
              <a:gd name="connsiteX234" fmla="*/ 10424100 w 10893657"/>
              <a:gd name="connsiteY234" fmla="*/ 700217 h 5807680"/>
              <a:gd name="connsiteX235" fmla="*/ 10374673 w 10893657"/>
              <a:gd name="connsiteY235" fmla="*/ 733168 h 5807680"/>
              <a:gd name="connsiteX236" fmla="*/ 10308771 w 10893657"/>
              <a:gd name="connsiteY236" fmla="*/ 774357 h 5807680"/>
              <a:gd name="connsiteX237" fmla="*/ 10267581 w 10893657"/>
              <a:gd name="connsiteY237" fmla="*/ 823784 h 5807680"/>
              <a:gd name="connsiteX238" fmla="*/ 10234630 w 10893657"/>
              <a:gd name="connsiteY238" fmla="*/ 848498 h 5807680"/>
              <a:gd name="connsiteX239" fmla="*/ 10185203 w 10893657"/>
              <a:gd name="connsiteY239" fmla="*/ 881449 h 5807680"/>
              <a:gd name="connsiteX240" fmla="*/ 10111063 w 10893657"/>
              <a:gd name="connsiteY240" fmla="*/ 930876 h 5807680"/>
              <a:gd name="connsiteX241" fmla="*/ 10086349 w 10893657"/>
              <a:gd name="connsiteY241" fmla="*/ 947352 h 5807680"/>
              <a:gd name="connsiteX242" fmla="*/ 10061636 w 10893657"/>
              <a:gd name="connsiteY242" fmla="*/ 955590 h 5807680"/>
              <a:gd name="connsiteX243" fmla="*/ 10045160 w 10893657"/>
              <a:gd name="connsiteY243" fmla="*/ 980303 h 5807680"/>
              <a:gd name="connsiteX244" fmla="*/ 10020446 w 10893657"/>
              <a:gd name="connsiteY244" fmla="*/ 988541 h 5807680"/>
              <a:gd name="connsiteX245" fmla="*/ 9962781 w 10893657"/>
              <a:gd name="connsiteY245" fmla="*/ 1029730 h 5807680"/>
              <a:gd name="connsiteX246" fmla="*/ 9938068 w 10893657"/>
              <a:gd name="connsiteY246" fmla="*/ 1037968 h 5807680"/>
              <a:gd name="connsiteX247" fmla="*/ 9855690 w 10893657"/>
              <a:gd name="connsiteY247" fmla="*/ 1095633 h 5807680"/>
              <a:gd name="connsiteX248" fmla="*/ 9822738 w 10893657"/>
              <a:gd name="connsiteY248" fmla="*/ 1112108 h 5807680"/>
              <a:gd name="connsiteX249" fmla="*/ 9756836 w 10893657"/>
              <a:gd name="connsiteY249" fmla="*/ 1178011 h 5807680"/>
              <a:gd name="connsiteX250" fmla="*/ 9756836 w 10893657"/>
              <a:gd name="connsiteY250" fmla="*/ 1532238 h 5807680"/>
              <a:gd name="connsiteX251" fmla="*/ 9765073 w 10893657"/>
              <a:gd name="connsiteY251" fmla="*/ 1565190 h 5807680"/>
              <a:gd name="connsiteX252" fmla="*/ 9789787 w 10893657"/>
              <a:gd name="connsiteY252" fmla="*/ 1680519 h 5807680"/>
              <a:gd name="connsiteX253" fmla="*/ 9806263 w 10893657"/>
              <a:gd name="connsiteY253" fmla="*/ 1705233 h 5807680"/>
              <a:gd name="connsiteX254" fmla="*/ 9822738 w 10893657"/>
              <a:gd name="connsiteY254" fmla="*/ 1754660 h 5807680"/>
              <a:gd name="connsiteX255" fmla="*/ 9839214 w 10893657"/>
              <a:gd name="connsiteY255" fmla="*/ 1845276 h 5807680"/>
              <a:gd name="connsiteX256" fmla="*/ 9822738 w 10893657"/>
              <a:gd name="connsiteY256" fmla="*/ 2034746 h 5807680"/>
              <a:gd name="connsiteX257" fmla="*/ 9814500 w 10893657"/>
              <a:gd name="connsiteY257" fmla="*/ 2075935 h 5807680"/>
              <a:gd name="connsiteX258" fmla="*/ 9798025 w 10893657"/>
              <a:gd name="connsiteY258" fmla="*/ 2117125 h 5807680"/>
              <a:gd name="connsiteX259" fmla="*/ 9781549 w 10893657"/>
              <a:gd name="connsiteY259" fmla="*/ 2215979 h 5807680"/>
              <a:gd name="connsiteX260" fmla="*/ 9773311 w 10893657"/>
              <a:gd name="connsiteY260" fmla="*/ 2240692 h 5807680"/>
              <a:gd name="connsiteX261" fmla="*/ 9765073 w 10893657"/>
              <a:gd name="connsiteY261" fmla="*/ 2273644 h 5807680"/>
              <a:gd name="connsiteX262" fmla="*/ 9748598 w 10893657"/>
              <a:gd name="connsiteY262" fmla="*/ 2298357 h 5807680"/>
              <a:gd name="connsiteX263" fmla="*/ 9732122 w 10893657"/>
              <a:gd name="connsiteY263" fmla="*/ 2372498 h 5807680"/>
              <a:gd name="connsiteX264" fmla="*/ 9740360 w 10893657"/>
              <a:gd name="connsiteY264" fmla="*/ 2594919 h 5807680"/>
              <a:gd name="connsiteX265" fmla="*/ 9773311 w 10893657"/>
              <a:gd name="connsiteY265" fmla="*/ 2603157 h 5807680"/>
              <a:gd name="connsiteX266" fmla="*/ 9789787 w 10893657"/>
              <a:gd name="connsiteY266" fmla="*/ 2627871 h 5807680"/>
              <a:gd name="connsiteX267" fmla="*/ 9814500 w 10893657"/>
              <a:gd name="connsiteY267" fmla="*/ 2636108 h 5807680"/>
              <a:gd name="connsiteX268" fmla="*/ 9872165 w 10893657"/>
              <a:gd name="connsiteY268" fmla="*/ 2652584 h 5807680"/>
              <a:gd name="connsiteX269" fmla="*/ 9929830 w 10893657"/>
              <a:gd name="connsiteY269" fmla="*/ 2702011 h 5807680"/>
              <a:gd name="connsiteX270" fmla="*/ 9979257 w 10893657"/>
              <a:gd name="connsiteY270" fmla="*/ 2718487 h 5807680"/>
              <a:gd name="connsiteX271" fmla="*/ 10028684 w 10893657"/>
              <a:gd name="connsiteY271" fmla="*/ 2734962 h 5807680"/>
              <a:gd name="connsiteX272" fmla="*/ 10053398 w 10893657"/>
              <a:gd name="connsiteY272" fmla="*/ 2743200 h 5807680"/>
              <a:gd name="connsiteX273" fmla="*/ 10094587 w 10893657"/>
              <a:gd name="connsiteY273" fmla="*/ 2751438 h 5807680"/>
              <a:gd name="connsiteX274" fmla="*/ 10135776 w 10893657"/>
              <a:gd name="connsiteY274" fmla="*/ 2784390 h 5807680"/>
              <a:gd name="connsiteX275" fmla="*/ 10152252 w 10893657"/>
              <a:gd name="connsiteY275" fmla="*/ 2809103 h 5807680"/>
              <a:gd name="connsiteX276" fmla="*/ 10176965 w 10893657"/>
              <a:gd name="connsiteY276" fmla="*/ 2833817 h 5807680"/>
              <a:gd name="connsiteX277" fmla="*/ 10209917 w 10893657"/>
              <a:gd name="connsiteY277" fmla="*/ 2883244 h 5807680"/>
              <a:gd name="connsiteX278" fmla="*/ 10218154 w 10893657"/>
              <a:gd name="connsiteY278" fmla="*/ 2916195 h 5807680"/>
              <a:gd name="connsiteX279" fmla="*/ 10209917 w 10893657"/>
              <a:gd name="connsiteY279" fmla="*/ 2998573 h 5807680"/>
              <a:gd name="connsiteX280" fmla="*/ 10144014 w 10893657"/>
              <a:gd name="connsiteY280" fmla="*/ 3080952 h 5807680"/>
              <a:gd name="connsiteX281" fmla="*/ 10119300 w 10893657"/>
              <a:gd name="connsiteY281" fmla="*/ 3097427 h 5807680"/>
              <a:gd name="connsiteX282" fmla="*/ 10094587 w 10893657"/>
              <a:gd name="connsiteY282" fmla="*/ 3122141 h 5807680"/>
              <a:gd name="connsiteX283" fmla="*/ 10069873 w 10893657"/>
              <a:gd name="connsiteY283" fmla="*/ 3171568 h 5807680"/>
              <a:gd name="connsiteX284" fmla="*/ 10061636 w 10893657"/>
              <a:gd name="connsiteY284" fmla="*/ 3196281 h 5807680"/>
              <a:gd name="connsiteX285" fmla="*/ 10069873 w 10893657"/>
              <a:gd name="connsiteY285" fmla="*/ 3237471 h 5807680"/>
              <a:gd name="connsiteX286" fmla="*/ 10127538 w 10893657"/>
              <a:gd name="connsiteY286" fmla="*/ 3262184 h 5807680"/>
              <a:gd name="connsiteX287" fmla="*/ 10152252 w 10893657"/>
              <a:gd name="connsiteY287" fmla="*/ 3270422 h 5807680"/>
              <a:gd name="connsiteX288" fmla="*/ 10209917 w 10893657"/>
              <a:gd name="connsiteY288" fmla="*/ 3286898 h 5807680"/>
              <a:gd name="connsiteX289" fmla="*/ 10259344 w 10893657"/>
              <a:gd name="connsiteY289" fmla="*/ 3328087 h 5807680"/>
              <a:gd name="connsiteX290" fmla="*/ 10349960 w 10893657"/>
              <a:gd name="connsiteY290" fmla="*/ 3344562 h 5807680"/>
              <a:gd name="connsiteX291" fmla="*/ 10366436 w 10893657"/>
              <a:gd name="connsiteY291" fmla="*/ 3369276 h 5807680"/>
              <a:gd name="connsiteX292" fmla="*/ 10374673 w 10893657"/>
              <a:gd name="connsiteY292" fmla="*/ 3393990 h 5807680"/>
              <a:gd name="connsiteX293" fmla="*/ 10399387 w 10893657"/>
              <a:gd name="connsiteY293" fmla="*/ 3410465 h 5807680"/>
              <a:gd name="connsiteX294" fmla="*/ 10366436 w 10893657"/>
              <a:gd name="connsiteY294" fmla="*/ 3484606 h 5807680"/>
              <a:gd name="connsiteX295" fmla="*/ 10325246 w 10893657"/>
              <a:gd name="connsiteY295" fmla="*/ 3501081 h 5807680"/>
              <a:gd name="connsiteX296" fmla="*/ 10275819 w 10893657"/>
              <a:gd name="connsiteY296" fmla="*/ 3517557 h 5807680"/>
              <a:gd name="connsiteX297" fmla="*/ 10251106 w 10893657"/>
              <a:gd name="connsiteY297" fmla="*/ 3542271 h 5807680"/>
              <a:gd name="connsiteX298" fmla="*/ 10209917 w 10893657"/>
              <a:gd name="connsiteY298" fmla="*/ 3566984 h 5807680"/>
              <a:gd name="connsiteX299" fmla="*/ 10201679 w 10893657"/>
              <a:gd name="connsiteY299" fmla="*/ 3591698 h 5807680"/>
              <a:gd name="connsiteX300" fmla="*/ 10185203 w 10893657"/>
              <a:gd name="connsiteY300" fmla="*/ 3616411 h 5807680"/>
              <a:gd name="connsiteX301" fmla="*/ 10168727 w 10893657"/>
              <a:gd name="connsiteY301" fmla="*/ 3781168 h 5807680"/>
              <a:gd name="connsiteX302" fmla="*/ 10160490 w 10893657"/>
              <a:gd name="connsiteY302" fmla="*/ 3805881 h 5807680"/>
              <a:gd name="connsiteX303" fmla="*/ 10135776 w 10893657"/>
              <a:gd name="connsiteY303" fmla="*/ 3814119 h 5807680"/>
              <a:gd name="connsiteX304" fmla="*/ 10111063 w 10893657"/>
              <a:gd name="connsiteY304" fmla="*/ 3830595 h 5807680"/>
              <a:gd name="connsiteX305" fmla="*/ 10069873 w 10893657"/>
              <a:gd name="connsiteY305" fmla="*/ 3880022 h 5807680"/>
              <a:gd name="connsiteX306" fmla="*/ 10020446 w 10893657"/>
              <a:gd name="connsiteY306" fmla="*/ 3912973 h 5807680"/>
              <a:gd name="connsiteX307" fmla="*/ 9995733 w 10893657"/>
              <a:gd name="connsiteY307" fmla="*/ 3937687 h 5807680"/>
              <a:gd name="connsiteX308" fmla="*/ 9946306 w 10893657"/>
              <a:gd name="connsiteY308" fmla="*/ 3954162 h 5807680"/>
              <a:gd name="connsiteX309" fmla="*/ 9888641 w 10893657"/>
              <a:gd name="connsiteY309" fmla="*/ 3970638 h 5807680"/>
              <a:gd name="connsiteX310" fmla="*/ 9839214 w 10893657"/>
              <a:gd name="connsiteY310" fmla="*/ 3987114 h 5807680"/>
              <a:gd name="connsiteX311" fmla="*/ 9989907 w 10893657"/>
              <a:gd name="connsiteY311" fmla="*/ 4136845 h 5807680"/>
              <a:gd name="connsiteX312" fmla="*/ 9427322 w 10893657"/>
              <a:gd name="connsiteY312" fmla="*/ 4011827 h 5807680"/>
              <a:gd name="connsiteX313" fmla="*/ 9394371 w 10893657"/>
              <a:gd name="connsiteY313" fmla="*/ 4020065 h 5807680"/>
              <a:gd name="connsiteX314" fmla="*/ 9336706 w 10893657"/>
              <a:gd name="connsiteY314" fmla="*/ 4028303 h 5807680"/>
              <a:gd name="connsiteX315" fmla="*/ 9287279 w 10893657"/>
              <a:gd name="connsiteY315" fmla="*/ 4044779 h 5807680"/>
              <a:gd name="connsiteX316" fmla="*/ 9213138 w 10893657"/>
              <a:gd name="connsiteY316" fmla="*/ 4077730 h 5807680"/>
              <a:gd name="connsiteX317" fmla="*/ 9171949 w 10893657"/>
              <a:gd name="connsiteY317" fmla="*/ 4085968 h 5807680"/>
              <a:gd name="connsiteX318" fmla="*/ 9163711 w 10893657"/>
              <a:gd name="connsiteY318" fmla="*/ 4118919 h 5807680"/>
              <a:gd name="connsiteX319" fmla="*/ 9138998 w 10893657"/>
              <a:gd name="connsiteY319" fmla="*/ 4143633 h 5807680"/>
              <a:gd name="connsiteX320" fmla="*/ 9122522 w 10893657"/>
              <a:gd name="connsiteY320" fmla="*/ 4168346 h 5807680"/>
              <a:gd name="connsiteX321" fmla="*/ 9114284 w 10893657"/>
              <a:gd name="connsiteY321" fmla="*/ 4193060 h 5807680"/>
              <a:gd name="connsiteX322" fmla="*/ 9073095 w 10893657"/>
              <a:gd name="connsiteY322" fmla="*/ 4242487 h 5807680"/>
              <a:gd name="connsiteX323" fmla="*/ 9056619 w 10893657"/>
              <a:gd name="connsiteY323" fmla="*/ 4275438 h 5807680"/>
              <a:gd name="connsiteX324" fmla="*/ 9040144 w 10893657"/>
              <a:gd name="connsiteY324" fmla="*/ 4300152 h 5807680"/>
              <a:gd name="connsiteX325" fmla="*/ 9023668 w 10893657"/>
              <a:gd name="connsiteY325" fmla="*/ 4333103 h 5807680"/>
              <a:gd name="connsiteX326" fmla="*/ 8966003 w 10893657"/>
              <a:gd name="connsiteY326" fmla="*/ 4357817 h 5807680"/>
              <a:gd name="connsiteX327" fmla="*/ 8760057 w 10893657"/>
              <a:gd name="connsiteY327" fmla="*/ 4349579 h 5807680"/>
              <a:gd name="connsiteX328" fmla="*/ 8735344 w 10893657"/>
              <a:gd name="connsiteY328" fmla="*/ 4341341 h 5807680"/>
              <a:gd name="connsiteX329" fmla="*/ 8702392 w 10893657"/>
              <a:gd name="connsiteY329" fmla="*/ 4333103 h 5807680"/>
              <a:gd name="connsiteX330" fmla="*/ 8644727 w 10893657"/>
              <a:gd name="connsiteY330" fmla="*/ 4324865 h 5807680"/>
              <a:gd name="connsiteX331" fmla="*/ 8463495 w 10893657"/>
              <a:gd name="connsiteY331" fmla="*/ 4333103 h 5807680"/>
              <a:gd name="connsiteX332" fmla="*/ 8405830 w 10893657"/>
              <a:gd name="connsiteY332" fmla="*/ 4349579 h 5807680"/>
              <a:gd name="connsiteX333" fmla="*/ 8381117 w 10893657"/>
              <a:gd name="connsiteY333" fmla="*/ 4374292 h 5807680"/>
              <a:gd name="connsiteX334" fmla="*/ 8331690 w 10893657"/>
              <a:gd name="connsiteY334" fmla="*/ 4390768 h 5807680"/>
              <a:gd name="connsiteX335" fmla="*/ 8142219 w 10893657"/>
              <a:gd name="connsiteY335" fmla="*/ 4382530 h 5807680"/>
              <a:gd name="connsiteX336" fmla="*/ 8109268 w 10893657"/>
              <a:gd name="connsiteY336" fmla="*/ 4374292 h 5807680"/>
              <a:gd name="connsiteX337" fmla="*/ 8084554 w 10893657"/>
              <a:gd name="connsiteY337" fmla="*/ 4349579 h 5807680"/>
              <a:gd name="connsiteX338" fmla="*/ 8059841 w 10893657"/>
              <a:gd name="connsiteY338" fmla="*/ 4333103 h 5807680"/>
              <a:gd name="connsiteX339" fmla="*/ 8026890 w 10893657"/>
              <a:gd name="connsiteY339" fmla="*/ 4283676 h 5807680"/>
              <a:gd name="connsiteX340" fmla="*/ 7960987 w 10893657"/>
              <a:gd name="connsiteY340" fmla="*/ 4226011 h 5807680"/>
              <a:gd name="connsiteX341" fmla="*/ 7895084 w 10893657"/>
              <a:gd name="connsiteY341" fmla="*/ 4209535 h 5807680"/>
              <a:gd name="connsiteX342" fmla="*/ 7829181 w 10893657"/>
              <a:gd name="connsiteY342" fmla="*/ 4151871 h 5807680"/>
              <a:gd name="connsiteX343" fmla="*/ 7771517 w 10893657"/>
              <a:gd name="connsiteY343" fmla="*/ 4102444 h 5807680"/>
              <a:gd name="connsiteX344" fmla="*/ 7680900 w 10893657"/>
              <a:gd name="connsiteY344" fmla="*/ 4028303 h 5807680"/>
              <a:gd name="connsiteX345" fmla="*/ 7680900 w 10893657"/>
              <a:gd name="connsiteY345" fmla="*/ 4028303 h 5807680"/>
              <a:gd name="connsiteX346" fmla="*/ 7656187 w 10893657"/>
              <a:gd name="connsiteY346" fmla="*/ 4003590 h 5807680"/>
              <a:gd name="connsiteX347" fmla="*/ 7598522 w 10893657"/>
              <a:gd name="connsiteY347" fmla="*/ 3978876 h 5807680"/>
              <a:gd name="connsiteX348" fmla="*/ 7540857 w 10893657"/>
              <a:gd name="connsiteY348" fmla="*/ 4011827 h 5807680"/>
              <a:gd name="connsiteX349" fmla="*/ 7516144 w 10893657"/>
              <a:gd name="connsiteY349" fmla="*/ 4028303 h 5807680"/>
              <a:gd name="connsiteX350" fmla="*/ 7507906 w 10893657"/>
              <a:gd name="connsiteY350" fmla="*/ 4053017 h 5807680"/>
              <a:gd name="connsiteX351" fmla="*/ 7483192 w 10893657"/>
              <a:gd name="connsiteY351" fmla="*/ 4061254 h 5807680"/>
              <a:gd name="connsiteX352" fmla="*/ 7433765 w 10893657"/>
              <a:gd name="connsiteY352" fmla="*/ 4069492 h 5807680"/>
              <a:gd name="connsiteX353" fmla="*/ 7153679 w 10893657"/>
              <a:gd name="connsiteY353" fmla="*/ 4061254 h 5807680"/>
              <a:gd name="connsiteX354" fmla="*/ 7079538 w 10893657"/>
              <a:gd name="connsiteY354" fmla="*/ 4003590 h 5807680"/>
              <a:gd name="connsiteX355" fmla="*/ 7046587 w 10893657"/>
              <a:gd name="connsiteY355" fmla="*/ 3995352 h 5807680"/>
              <a:gd name="connsiteX356" fmla="*/ 7021873 w 10893657"/>
              <a:gd name="connsiteY356" fmla="*/ 3978876 h 5807680"/>
              <a:gd name="connsiteX357" fmla="*/ 6923019 w 10893657"/>
              <a:gd name="connsiteY357" fmla="*/ 4069492 h 5807680"/>
              <a:gd name="connsiteX358" fmla="*/ 6898306 w 10893657"/>
              <a:gd name="connsiteY358" fmla="*/ 4085968 h 5807680"/>
              <a:gd name="connsiteX359" fmla="*/ 6890068 w 10893657"/>
              <a:gd name="connsiteY359" fmla="*/ 4110681 h 5807680"/>
              <a:gd name="connsiteX360" fmla="*/ 6840641 w 10893657"/>
              <a:gd name="connsiteY360" fmla="*/ 4135395 h 5807680"/>
              <a:gd name="connsiteX361" fmla="*/ 6807690 w 10893657"/>
              <a:gd name="connsiteY361" fmla="*/ 4118919 h 5807680"/>
              <a:gd name="connsiteX362" fmla="*/ 6717073 w 10893657"/>
              <a:gd name="connsiteY362" fmla="*/ 4102444 h 5807680"/>
              <a:gd name="connsiteX363" fmla="*/ 6675884 w 10893657"/>
              <a:gd name="connsiteY363" fmla="*/ 4127157 h 5807680"/>
              <a:gd name="connsiteX364" fmla="*/ 6651171 w 10893657"/>
              <a:gd name="connsiteY364" fmla="*/ 4193060 h 5807680"/>
              <a:gd name="connsiteX365" fmla="*/ 6634695 w 10893657"/>
              <a:gd name="connsiteY365" fmla="*/ 4226011 h 5807680"/>
              <a:gd name="connsiteX366" fmla="*/ 6618219 w 10893657"/>
              <a:gd name="connsiteY366" fmla="*/ 4291914 h 5807680"/>
              <a:gd name="connsiteX367" fmla="*/ 6601744 w 10893657"/>
              <a:gd name="connsiteY367" fmla="*/ 4333103 h 5807680"/>
              <a:gd name="connsiteX368" fmla="*/ 6560554 w 10893657"/>
              <a:gd name="connsiteY368" fmla="*/ 4357817 h 5807680"/>
              <a:gd name="connsiteX369" fmla="*/ 6436987 w 10893657"/>
              <a:gd name="connsiteY369" fmla="*/ 4415481 h 5807680"/>
              <a:gd name="connsiteX370" fmla="*/ 6412273 w 10893657"/>
              <a:gd name="connsiteY370" fmla="*/ 4423719 h 5807680"/>
              <a:gd name="connsiteX371" fmla="*/ 6321657 w 10893657"/>
              <a:gd name="connsiteY371" fmla="*/ 4382530 h 5807680"/>
              <a:gd name="connsiteX372" fmla="*/ 6263992 w 10893657"/>
              <a:gd name="connsiteY372" fmla="*/ 4374292 h 5807680"/>
              <a:gd name="connsiteX373" fmla="*/ 6206327 w 10893657"/>
              <a:gd name="connsiteY373" fmla="*/ 4382530 h 5807680"/>
              <a:gd name="connsiteX374" fmla="*/ 6173376 w 10893657"/>
              <a:gd name="connsiteY374" fmla="*/ 4390768 h 5807680"/>
              <a:gd name="connsiteX375" fmla="*/ 6082760 w 10893657"/>
              <a:gd name="connsiteY375" fmla="*/ 4374292 h 5807680"/>
              <a:gd name="connsiteX376" fmla="*/ 6058046 w 10893657"/>
              <a:gd name="connsiteY376" fmla="*/ 4357817 h 5807680"/>
              <a:gd name="connsiteX377" fmla="*/ 6025095 w 10893657"/>
              <a:gd name="connsiteY377" fmla="*/ 4341341 h 5807680"/>
              <a:gd name="connsiteX378" fmla="*/ 5983906 w 10893657"/>
              <a:gd name="connsiteY378" fmla="*/ 4291914 h 5807680"/>
              <a:gd name="connsiteX379" fmla="*/ 5942717 w 10893657"/>
              <a:gd name="connsiteY379" fmla="*/ 4217773 h 5807680"/>
              <a:gd name="connsiteX380" fmla="*/ 5926241 w 10893657"/>
              <a:gd name="connsiteY380" fmla="*/ 4193060 h 5807680"/>
              <a:gd name="connsiteX381" fmla="*/ 5918003 w 10893657"/>
              <a:gd name="connsiteY381" fmla="*/ 4160108 h 5807680"/>
              <a:gd name="connsiteX382" fmla="*/ 5909765 w 10893657"/>
              <a:gd name="connsiteY382" fmla="*/ 4118919 h 5807680"/>
              <a:gd name="connsiteX383" fmla="*/ 5901527 w 10893657"/>
              <a:gd name="connsiteY383" fmla="*/ 4094206 h 5807680"/>
              <a:gd name="connsiteX384" fmla="*/ 5885052 w 10893657"/>
              <a:gd name="connsiteY384" fmla="*/ 4036541 h 5807680"/>
              <a:gd name="connsiteX385" fmla="*/ 5860338 w 10893657"/>
              <a:gd name="connsiteY385" fmla="*/ 4020065 h 5807680"/>
              <a:gd name="connsiteX386" fmla="*/ 5852100 w 10893657"/>
              <a:gd name="connsiteY386" fmla="*/ 3995352 h 5807680"/>
              <a:gd name="connsiteX387" fmla="*/ 5810911 w 10893657"/>
              <a:gd name="connsiteY387" fmla="*/ 3987114 h 5807680"/>
              <a:gd name="connsiteX388" fmla="*/ 5753246 w 10893657"/>
              <a:gd name="connsiteY388" fmla="*/ 3978876 h 5807680"/>
              <a:gd name="connsiteX389" fmla="*/ 5703819 w 10893657"/>
              <a:gd name="connsiteY389" fmla="*/ 3970638 h 5807680"/>
              <a:gd name="connsiteX390" fmla="*/ 5506111 w 10893657"/>
              <a:gd name="connsiteY390" fmla="*/ 3978876 h 5807680"/>
              <a:gd name="connsiteX391" fmla="*/ 5431971 w 10893657"/>
              <a:gd name="connsiteY391" fmla="*/ 4028303 h 5807680"/>
              <a:gd name="connsiteX392" fmla="*/ 5374306 w 10893657"/>
              <a:gd name="connsiteY392" fmla="*/ 4044779 h 5807680"/>
              <a:gd name="connsiteX393" fmla="*/ 5316641 w 10893657"/>
              <a:gd name="connsiteY393" fmla="*/ 4077730 h 5807680"/>
              <a:gd name="connsiteX394" fmla="*/ 5267214 w 10893657"/>
              <a:gd name="connsiteY394" fmla="*/ 4069492 h 5807680"/>
              <a:gd name="connsiteX395" fmla="*/ 5209549 w 10893657"/>
              <a:gd name="connsiteY395" fmla="*/ 4036541 h 5807680"/>
              <a:gd name="connsiteX396" fmla="*/ 5184836 w 10893657"/>
              <a:gd name="connsiteY396" fmla="*/ 4028303 h 5807680"/>
              <a:gd name="connsiteX397" fmla="*/ 5118933 w 10893657"/>
              <a:gd name="connsiteY397" fmla="*/ 4044779 h 5807680"/>
              <a:gd name="connsiteX398" fmla="*/ 5077744 w 10893657"/>
              <a:gd name="connsiteY398" fmla="*/ 4094206 h 5807680"/>
              <a:gd name="connsiteX399" fmla="*/ 5069506 w 10893657"/>
              <a:gd name="connsiteY399" fmla="*/ 4127157 h 5807680"/>
              <a:gd name="connsiteX400" fmla="*/ 5053030 w 10893657"/>
              <a:gd name="connsiteY400" fmla="*/ 4176584 h 5807680"/>
              <a:gd name="connsiteX401" fmla="*/ 5044792 w 10893657"/>
              <a:gd name="connsiteY401" fmla="*/ 4201298 h 5807680"/>
              <a:gd name="connsiteX402" fmla="*/ 5028317 w 10893657"/>
              <a:gd name="connsiteY402" fmla="*/ 4250725 h 5807680"/>
              <a:gd name="connsiteX403" fmla="*/ 5020079 w 10893657"/>
              <a:gd name="connsiteY403" fmla="*/ 4291914 h 5807680"/>
              <a:gd name="connsiteX404" fmla="*/ 5011841 w 10893657"/>
              <a:gd name="connsiteY404" fmla="*/ 4316627 h 5807680"/>
              <a:gd name="connsiteX405" fmla="*/ 5003603 w 10893657"/>
              <a:gd name="connsiteY405" fmla="*/ 4357817 h 5807680"/>
              <a:gd name="connsiteX406" fmla="*/ 4987127 w 10893657"/>
              <a:gd name="connsiteY406" fmla="*/ 4399006 h 5807680"/>
              <a:gd name="connsiteX407" fmla="*/ 4978890 w 10893657"/>
              <a:gd name="connsiteY407" fmla="*/ 4423719 h 5807680"/>
              <a:gd name="connsiteX408" fmla="*/ 4929463 w 10893657"/>
              <a:gd name="connsiteY408" fmla="*/ 4506098 h 5807680"/>
              <a:gd name="connsiteX409" fmla="*/ 4888273 w 10893657"/>
              <a:gd name="connsiteY409" fmla="*/ 4555525 h 5807680"/>
              <a:gd name="connsiteX410" fmla="*/ 4863560 w 10893657"/>
              <a:gd name="connsiteY410" fmla="*/ 4572000 h 5807680"/>
              <a:gd name="connsiteX411" fmla="*/ 4838846 w 10893657"/>
              <a:gd name="connsiteY411" fmla="*/ 4604952 h 5807680"/>
              <a:gd name="connsiteX412" fmla="*/ 4814133 w 10893657"/>
              <a:gd name="connsiteY412" fmla="*/ 4613190 h 5807680"/>
              <a:gd name="connsiteX413" fmla="*/ 4781181 w 10893657"/>
              <a:gd name="connsiteY413" fmla="*/ 4629665 h 5807680"/>
              <a:gd name="connsiteX414" fmla="*/ 4748230 w 10893657"/>
              <a:gd name="connsiteY414" fmla="*/ 4654379 h 5807680"/>
              <a:gd name="connsiteX415" fmla="*/ 4665852 w 10893657"/>
              <a:gd name="connsiteY415" fmla="*/ 4670854 h 5807680"/>
              <a:gd name="connsiteX416" fmla="*/ 4632900 w 10893657"/>
              <a:gd name="connsiteY416" fmla="*/ 4679092 h 5807680"/>
              <a:gd name="connsiteX417" fmla="*/ 4517571 w 10893657"/>
              <a:gd name="connsiteY417" fmla="*/ 4695568 h 5807680"/>
              <a:gd name="connsiteX418" fmla="*/ 4468144 w 10893657"/>
              <a:gd name="connsiteY418" fmla="*/ 4654379 h 5807680"/>
              <a:gd name="connsiteX419" fmla="*/ 4435192 w 10893657"/>
              <a:gd name="connsiteY419" fmla="*/ 4604952 h 5807680"/>
              <a:gd name="connsiteX420" fmla="*/ 4410479 w 10893657"/>
              <a:gd name="connsiteY420" fmla="*/ 4629665 h 5807680"/>
              <a:gd name="connsiteX421" fmla="*/ 4361052 w 10893657"/>
              <a:gd name="connsiteY421" fmla="*/ 4670854 h 5807680"/>
              <a:gd name="connsiteX422" fmla="*/ 4352814 w 10893657"/>
              <a:gd name="connsiteY422" fmla="*/ 4695568 h 5807680"/>
              <a:gd name="connsiteX423" fmla="*/ 4336338 w 10893657"/>
              <a:gd name="connsiteY423" fmla="*/ 4720281 h 5807680"/>
              <a:gd name="connsiteX424" fmla="*/ 4328100 w 10893657"/>
              <a:gd name="connsiteY424" fmla="*/ 4753233 h 5807680"/>
              <a:gd name="connsiteX425" fmla="*/ 4295149 w 10893657"/>
              <a:gd name="connsiteY425" fmla="*/ 4769708 h 5807680"/>
              <a:gd name="connsiteX426" fmla="*/ 4245722 w 10893657"/>
              <a:gd name="connsiteY426" fmla="*/ 4827373 h 5807680"/>
              <a:gd name="connsiteX427" fmla="*/ 4179819 w 10893657"/>
              <a:gd name="connsiteY427" fmla="*/ 4868562 h 5807680"/>
              <a:gd name="connsiteX428" fmla="*/ 4155106 w 10893657"/>
              <a:gd name="connsiteY428" fmla="*/ 4876800 h 5807680"/>
              <a:gd name="connsiteX429" fmla="*/ 4130392 w 10893657"/>
              <a:gd name="connsiteY429" fmla="*/ 4893276 h 5807680"/>
              <a:gd name="connsiteX430" fmla="*/ 4064490 w 10893657"/>
              <a:gd name="connsiteY430" fmla="*/ 4926227 h 5807680"/>
              <a:gd name="connsiteX431" fmla="*/ 3973873 w 10893657"/>
              <a:gd name="connsiteY431" fmla="*/ 4992130 h 5807680"/>
              <a:gd name="connsiteX432" fmla="*/ 3949160 w 10893657"/>
              <a:gd name="connsiteY432" fmla="*/ 5025081 h 5807680"/>
              <a:gd name="connsiteX433" fmla="*/ 3940922 w 10893657"/>
              <a:gd name="connsiteY433" fmla="*/ 5049795 h 5807680"/>
              <a:gd name="connsiteX434" fmla="*/ 3907971 w 10893657"/>
              <a:gd name="connsiteY434" fmla="*/ 5099222 h 5807680"/>
              <a:gd name="connsiteX435" fmla="*/ 3899733 w 10893657"/>
              <a:gd name="connsiteY435" fmla="*/ 5181600 h 5807680"/>
              <a:gd name="connsiteX436" fmla="*/ 3891495 w 10893657"/>
              <a:gd name="connsiteY436" fmla="*/ 5206314 h 5807680"/>
              <a:gd name="connsiteX437" fmla="*/ 3833830 w 10893657"/>
              <a:gd name="connsiteY437" fmla="*/ 5222790 h 5807680"/>
              <a:gd name="connsiteX438" fmla="*/ 3644360 w 10893657"/>
              <a:gd name="connsiteY438" fmla="*/ 5239265 h 5807680"/>
              <a:gd name="connsiteX439" fmla="*/ 3586695 w 10893657"/>
              <a:gd name="connsiteY439" fmla="*/ 5255741 h 5807680"/>
              <a:gd name="connsiteX440" fmla="*/ 3561981 w 10893657"/>
              <a:gd name="connsiteY440" fmla="*/ 5263979 h 5807680"/>
              <a:gd name="connsiteX441" fmla="*/ 3430176 w 10893657"/>
              <a:gd name="connsiteY441" fmla="*/ 5255741 h 5807680"/>
              <a:gd name="connsiteX442" fmla="*/ 3380749 w 10893657"/>
              <a:gd name="connsiteY442" fmla="*/ 5247503 h 5807680"/>
              <a:gd name="connsiteX443" fmla="*/ 3356036 w 10893657"/>
              <a:gd name="connsiteY443" fmla="*/ 5231027 h 5807680"/>
              <a:gd name="connsiteX444" fmla="*/ 3331322 w 10893657"/>
              <a:gd name="connsiteY444" fmla="*/ 5222790 h 5807680"/>
              <a:gd name="connsiteX445" fmla="*/ 3248944 w 10893657"/>
              <a:gd name="connsiteY445" fmla="*/ 5272217 h 5807680"/>
              <a:gd name="connsiteX446" fmla="*/ 3232468 w 10893657"/>
              <a:gd name="connsiteY446" fmla="*/ 5296930 h 5807680"/>
              <a:gd name="connsiteX447" fmla="*/ 3191279 w 10893657"/>
              <a:gd name="connsiteY447" fmla="*/ 5338119 h 5807680"/>
              <a:gd name="connsiteX448" fmla="*/ 3183041 w 10893657"/>
              <a:gd name="connsiteY448" fmla="*/ 5371071 h 5807680"/>
              <a:gd name="connsiteX449" fmla="*/ 3166565 w 10893657"/>
              <a:gd name="connsiteY449" fmla="*/ 5420498 h 5807680"/>
              <a:gd name="connsiteX450" fmla="*/ 3158327 w 10893657"/>
              <a:gd name="connsiteY450" fmla="*/ 5486400 h 5807680"/>
              <a:gd name="connsiteX451" fmla="*/ 3150090 w 10893657"/>
              <a:gd name="connsiteY451" fmla="*/ 5511114 h 5807680"/>
              <a:gd name="connsiteX452" fmla="*/ 3133614 w 10893657"/>
              <a:gd name="connsiteY452" fmla="*/ 5568779 h 5807680"/>
              <a:gd name="connsiteX453" fmla="*/ 3100663 w 10893657"/>
              <a:gd name="connsiteY453" fmla="*/ 5634681 h 5807680"/>
              <a:gd name="connsiteX454" fmla="*/ 3075949 w 10893657"/>
              <a:gd name="connsiteY454" fmla="*/ 5708822 h 5807680"/>
              <a:gd name="connsiteX455" fmla="*/ 3067711 w 10893657"/>
              <a:gd name="connsiteY455" fmla="*/ 5733535 h 5807680"/>
              <a:gd name="connsiteX456" fmla="*/ 2993571 w 10893657"/>
              <a:gd name="connsiteY456" fmla="*/ 5758249 h 5807680"/>
              <a:gd name="connsiteX457" fmla="*/ 2952381 w 10893657"/>
              <a:gd name="connsiteY457" fmla="*/ 5782962 h 5807680"/>
              <a:gd name="connsiteX458" fmla="*/ 2911192 w 10893657"/>
              <a:gd name="connsiteY458" fmla="*/ 5791200 h 5807680"/>
              <a:gd name="connsiteX459" fmla="*/ 2771149 w 10893657"/>
              <a:gd name="connsiteY459" fmla="*/ 5799438 h 5807680"/>
              <a:gd name="connsiteX460" fmla="*/ 2672295 w 10893657"/>
              <a:gd name="connsiteY460" fmla="*/ 5799438 h 5807680"/>
              <a:gd name="connsiteX461" fmla="*/ 2491063 w 10893657"/>
              <a:gd name="connsiteY461" fmla="*/ 5791200 h 5807680"/>
              <a:gd name="connsiteX462" fmla="*/ 2441636 w 10893657"/>
              <a:gd name="connsiteY462" fmla="*/ 5758249 h 5807680"/>
              <a:gd name="connsiteX463" fmla="*/ 2392209 w 10893657"/>
              <a:gd name="connsiteY463" fmla="*/ 5717060 h 5807680"/>
              <a:gd name="connsiteX464" fmla="*/ 2342781 w 10893657"/>
              <a:gd name="connsiteY464" fmla="*/ 5667633 h 5807680"/>
              <a:gd name="connsiteX465" fmla="*/ 2334544 w 10893657"/>
              <a:gd name="connsiteY465" fmla="*/ 5634681 h 5807680"/>
              <a:gd name="connsiteX466" fmla="*/ 2301592 w 10893657"/>
              <a:gd name="connsiteY466" fmla="*/ 5618206 h 5807680"/>
              <a:gd name="connsiteX467" fmla="*/ 2202738 w 10893657"/>
              <a:gd name="connsiteY467" fmla="*/ 5601730 h 5807680"/>
              <a:gd name="connsiteX468" fmla="*/ 2103884 w 10893657"/>
              <a:gd name="connsiteY468" fmla="*/ 5585254 h 5807680"/>
              <a:gd name="connsiteX469" fmla="*/ 2070933 w 10893657"/>
              <a:gd name="connsiteY469" fmla="*/ 5560541 h 5807680"/>
              <a:gd name="connsiteX470" fmla="*/ 2046219 w 10893657"/>
              <a:gd name="connsiteY470" fmla="*/ 5552303 h 5807680"/>
              <a:gd name="connsiteX471" fmla="*/ 1996792 w 10893657"/>
              <a:gd name="connsiteY471" fmla="*/ 5494638 h 5807680"/>
              <a:gd name="connsiteX472" fmla="*/ 1980317 w 10893657"/>
              <a:gd name="connsiteY472" fmla="*/ 5445211 h 5807680"/>
              <a:gd name="connsiteX473" fmla="*/ 1963841 w 10893657"/>
              <a:gd name="connsiteY473" fmla="*/ 5346357 h 5807680"/>
              <a:gd name="connsiteX474" fmla="*/ 1947365 w 10893657"/>
              <a:gd name="connsiteY474" fmla="*/ 5321644 h 5807680"/>
              <a:gd name="connsiteX475" fmla="*/ 1922652 w 10893657"/>
              <a:gd name="connsiteY475" fmla="*/ 5296930 h 5807680"/>
              <a:gd name="connsiteX476" fmla="*/ 1889700 w 10893657"/>
              <a:gd name="connsiteY476" fmla="*/ 5280454 h 5807680"/>
              <a:gd name="connsiteX477" fmla="*/ 1864987 w 10893657"/>
              <a:gd name="connsiteY477" fmla="*/ 5255741 h 5807680"/>
              <a:gd name="connsiteX478" fmla="*/ 1815560 w 10893657"/>
              <a:gd name="connsiteY478" fmla="*/ 5239265 h 5807680"/>
              <a:gd name="connsiteX479" fmla="*/ 1790846 w 10893657"/>
              <a:gd name="connsiteY479" fmla="*/ 5231027 h 5807680"/>
              <a:gd name="connsiteX480" fmla="*/ 1766133 w 10893657"/>
              <a:gd name="connsiteY480" fmla="*/ 5206314 h 5807680"/>
              <a:gd name="connsiteX481" fmla="*/ 1733181 w 10893657"/>
              <a:gd name="connsiteY481" fmla="*/ 5156887 h 5807680"/>
              <a:gd name="connsiteX482" fmla="*/ 1708468 w 10893657"/>
              <a:gd name="connsiteY482" fmla="*/ 5140411 h 5807680"/>
              <a:gd name="connsiteX483" fmla="*/ 1691992 w 10893657"/>
              <a:gd name="connsiteY483" fmla="*/ 5165125 h 5807680"/>
              <a:gd name="connsiteX484" fmla="*/ 1667279 w 10893657"/>
              <a:gd name="connsiteY484" fmla="*/ 5173362 h 5807680"/>
              <a:gd name="connsiteX485" fmla="*/ 1609614 w 10893657"/>
              <a:gd name="connsiteY485" fmla="*/ 5181600 h 5807680"/>
              <a:gd name="connsiteX486" fmla="*/ 1428381 w 10893657"/>
              <a:gd name="connsiteY486" fmla="*/ 5198076 h 5807680"/>
              <a:gd name="connsiteX487" fmla="*/ 1329527 w 10893657"/>
              <a:gd name="connsiteY487" fmla="*/ 5189838 h 5807680"/>
              <a:gd name="connsiteX488" fmla="*/ 1296576 w 10893657"/>
              <a:gd name="connsiteY488" fmla="*/ 5173362 h 5807680"/>
              <a:gd name="connsiteX489" fmla="*/ 1255387 w 10893657"/>
              <a:gd name="connsiteY489" fmla="*/ 5165125 h 5807680"/>
              <a:gd name="connsiteX490" fmla="*/ 1148295 w 10893657"/>
              <a:gd name="connsiteY490" fmla="*/ 5099222 h 5807680"/>
              <a:gd name="connsiteX491" fmla="*/ 1107106 w 10893657"/>
              <a:gd name="connsiteY491" fmla="*/ 5082746 h 5807680"/>
              <a:gd name="connsiteX492" fmla="*/ 1000014 w 10893657"/>
              <a:gd name="connsiteY492" fmla="*/ 5033319 h 5807680"/>
              <a:gd name="connsiteX493" fmla="*/ 975300 w 10893657"/>
              <a:gd name="connsiteY493" fmla="*/ 5016844 h 5807680"/>
              <a:gd name="connsiteX494" fmla="*/ 934111 w 10893657"/>
              <a:gd name="connsiteY494" fmla="*/ 5025081 h 5807680"/>
              <a:gd name="connsiteX495" fmla="*/ 703452 w 10893657"/>
              <a:gd name="connsiteY495" fmla="*/ 5016844 h 5807680"/>
              <a:gd name="connsiteX496" fmla="*/ 604598 w 10893657"/>
              <a:gd name="connsiteY496" fmla="*/ 5000368 h 5807680"/>
              <a:gd name="connsiteX497" fmla="*/ 571646 w 10893657"/>
              <a:gd name="connsiteY497" fmla="*/ 4959179 h 5807680"/>
              <a:gd name="connsiteX498" fmla="*/ 522219 w 10893657"/>
              <a:gd name="connsiteY498" fmla="*/ 4901514 h 5807680"/>
              <a:gd name="connsiteX499" fmla="*/ 439841 w 10893657"/>
              <a:gd name="connsiteY499" fmla="*/ 4868562 h 5807680"/>
              <a:gd name="connsiteX500" fmla="*/ 349225 w 10893657"/>
              <a:gd name="connsiteY500" fmla="*/ 4819135 h 5807680"/>
              <a:gd name="connsiteX501" fmla="*/ 316273 w 10893657"/>
              <a:gd name="connsiteY501" fmla="*/ 4802660 h 5807680"/>
              <a:gd name="connsiteX502" fmla="*/ 225657 w 10893657"/>
              <a:gd name="connsiteY502" fmla="*/ 4777946 h 5807680"/>
              <a:gd name="connsiteX503" fmla="*/ 192706 w 10893657"/>
              <a:gd name="connsiteY503" fmla="*/ 4761471 h 5807680"/>
              <a:gd name="connsiteX504" fmla="*/ 167992 w 10893657"/>
              <a:gd name="connsiteY504" fmla="*/ 4744995 h 5807680"/>
              <a:gd name="connsiteX505" fmla="*/ 126803 w 10893657"/>
              <a:gd name="connsiteY505" fmla="*/ 4736757 h 5807680"/>
              <a:gd name="connsiteX506" fmla="*/ 44425 w 10893657"/>
              <a:gd name="connsiteY506" fmla="*/ 4720281 h 5807680"/>
              <a:gd name="connsiteX507" fmla="*/ 19711 w 10893657"/>
              <a:gd name="connsiteY507" fmla="*/ 4703806 h 5807680"/>
              <a:gd name="connsiteX508" fmla="*/ 11473 w 10893657"/>
              <a:gd name="connsiteY508" fmla="*/ 4580238 h 5807680"/>
              <a:gd name="connsiteX509" fmla="*/ 44425 w 10893657"/>
              <a:gd name="connsiteY509" fmla="*/ 4547287 h 5807680"/>
              <a:gd name="connsiteX510" fmla="*/ 60900 w 10893657"/>
              <a:gd name="connsiteY510" fmla="*/ 4514335 h 5807680"/>
              <a:gd name="connsiteX511" fmla="*/ 126803 w 10893657"/>
              <a:gd name="connsiteY511" fmla="*/ 4448433 h 5807680"/>
              <a:gd name="connsiteX512" fmla="*/ 159754 w 10893657"/>
              <a:gd name="connsiteY512" fmla="*/ 4366054 h 5807680"/>
              <a:gd name="connsiteX513" fmla="*/ 167992 w 10893657"/>
              <a:gd name="connsiteY513" fmla="*/ 4333103 h 5807680"/>
              <a:gd name="connsiteX514" fmla="*/ 233895 w 10893657"/>
              <a:gd name="connsiteY514" fmla="*/ 4250725 h 5807680"/>
              <a:gd name="connsiteX515" fmla="*/ 299798 w 10893657"/>
              <a:gd name="connsiteY515" fmla="*/ 4209535 h 5807680"/>
              <a:gd name="connsiteX516" fmla="*/ 431603 w 10893657"/>
              <a:gd name="connsiteY516" fmla="*/ 4151871 h 5807680"/>
              <a:gd name="connsiteX517" fmla="*/ 464554 w 10893657"/>
              <a:gd name="connsiteY517" fmla="*/ 4127157 h 5807680"/>
              <a:gd name="connsiteX518" fmla="*/ 513981 w 10893657"/>
              <a:gd name="connsiteY518" fmla="*/ 4110681 h 5807680"/>
              <a:gd name="connsiteX519" fmla="*/ 538695 w 10893657"/>
              <a:gd name="connsiteY519" fmla="*/ 4061254 h 5807680"/>
              <a:gd name="connsiteX520" fmla="*/ 546933 w 10893657"/>
              <a:gd name="connsiteY520" fmla="*/ 4036541 h 5807680"/>
              <a:gd name="connsiteX521" fmla="*/ 522219 w 10893657"/>
              <a:gd name="connsiteY521" fmla="*/ 3912973 h 5807680"/>
              <a:gd name="connsiteX522" fmla="*/ 497506 w 10893657"/>
              <a:gd name="connsiteY522" fmla="*/ 3888260 h 5807680"/>
              <a:gd name="connsiteX523" fmla="*/ 464554 w 10893657"/>
              <a:gd name="connsiteY523" fmla="*/ 3830595 h 5807680"/>
              <a:gd name="connsiteX524" fmla="*/ 448079 w 10893657"/>
              <a:gd name="connsiteY524" fmla="*/ 3805881 h 5807680"/>
              <a:gd name="connsiteX525" fmla="*/ 423365 w 10893657"/>
              <a:gd name="connsiteY525" fmla="*/ 3797644 h 5807680"/>
              <a:gd name="connsiteX526" fmla="*/ 365700 w 10893657"/>
              <a:gd name="connsiteY526" fmla="*/ 3739979 h 5807680"/>
              <a:gd name="connsiteX527" fmla="*/ 332749 w 10893657"/>
              <a:gd name="connsiteY527" fmla="*/ 3707027 h 5807680"/>
              <a:gd name="connsiteX528" fmla="*/ 308036 w 10893657"/>
              <a:gd name="connsiteY528" fmla="*/ 3682314 h 5807680"/>
              <a:gd name="connsiteX529" fmla="*/ 283322 w 10893657"/>
              <a:gd name="connsiteY529" fmla="*/ 3665838 h 5807680"/>
              <a:gd name="connsiteX530" fmla="*/ 275084 w 10893657"/>
              <a:gd name="connsiteY530" fmla="*/ 3616411 h 5807680"/>
              <a:gd name="connsiteX531" fmla="*/ 283322 w 10893657"/>
              <a:gd name="connsiteY531" fmla="*/ 3583460 h 5807680"/>
              <a:gd name="connsiteX532" fmla="*/ 308036 w 10893657"/>
              <a:gd name="connsiteY532" fmla="*/ 3534033 h 5807680"/>
              <a:gd name="connsiteX533" fmla="*/ 316273 w 10893657"/>
              <a:gd name="connsiteY533" fmla="*/ 3509319 h 5807680"/>
              <a:gd name="connsiteX534" fmla="*/ 349225 w 10893657"/>
              <a:gd name="connsiteY534" fmla="*/ 3451654 h 5807680"/>
              <a:gd name="connsiteX535" fmla="*/ 373938 w 10893657"/>
              <a:gd name="connsiteY535" fmla="*/ 3361038 h 5807680"/>
              <a:gd name="connsiteX536" fmla="*/ 390414 w 10893657"/>
              <a:gd name="connsiteY536" fmla="*/ 3270422 h 5807680"/>
              <a:gd name="connsiteX537" fmla="*/ 406890 w 10893657"/>
              <a:gd name="connsiteY537" fmla="*/ 3220995 h 5807680"/>
              <a:gd name="connsiteX538" fmla="*/ 497506 w 10893657"/>
              <a:gd name="connsiteY538" fmla="*/ 3179806 h 5807680"/>
              <a:gd name="connsiteX539" fmla="*/ 522219 w 10893657"/>
              <a:gd name="connsiteY539" fmla="*/ 3171568 h 5807680"/>
              <a:gd name="connsiteX540" fmla="*/ 555171 w 10893657"/>
              <a:gd name="connsiteY540" fmla="*/ 3146854 h 5807680"/>
              <a:gd name="connsiteX541" fmla="*/ 579884 w 10893657"/>
              <a:gd name="connsiteY541" fmla="*/ 3138617 h 5807680"/>
              <a:gd name="connsiteX542" fmla="*/ 703452 w 10893657"/>
              <a:gd name="connsiteY542" fmla="*/ 3122141 h 5807680"/>
              <a:gd name="connsiteX543" fmla="*/ 835257 w 10893657"/>
              <a:gd name="connsiteY543" fmla="*/ 3080952 h 5807680"/>
              <a:gd name="connsiteX544" fmla="*/ 884684 w 10893657"/>
              <a:gd name="connsiteY544" fmla="*/ 3064476 h 5807680"/>
              <a:gd name="connsiteX545" fmla="*/ 909398 w 10893657"/>
              <a:gd name="connsiteY545" fmla="*/ 3056238 h 5807680"/>
              <a:gd name="connsiteX546" fmla="*/ 942349 w 10893657"/>
              <a:gd name="connsiteY546" fmla="*/ 3048000 h 5807680"/>
              <a:gd name="connsiteX547" fmla="*/ 967063 w 10893657"/>
              <a:gd name="connsiteY547" fmla="*/ 3039762 h 5807680"/>
              <a:gd name="connsiteX548" fmla="*/ 1041203 w 10893657"/>
              <a:gd name="connsiteY548" fmla="*/ 3031525 h 5807680"/>
              <a:gd name="connsiteX549" fmla="*/ 1065917 w 10893657"/>
              <a:gd name="connsiteY549" fmla="*/ 3015049 h 5807680"/>
              <a:gd name="connsiteX550" fmla="*/ 1181246 w 10893657"/>
              <a:gd name="connsiteY550" fmla="*/ 3031525 h 5807680"/>
              <a:gd name="connsiteX551" fmla="*/ 1214198 w 10893657"/>
              <a:gd name="connsiteY551" fmla="*/ 3039762 h 5807680"/>
              <a:gd name="connsiteX552" fmla="*/ 1238911 w 10893657"/>
              <a:gd name="connsiteY552" fmla="*/ 3048000 h 5807680"/>
              <a:gd name="connsiteX553" fmla="*/ 1313052 w 10893657"/>
              <a:gd name="connsiteY553" fmla="*/ 3064476 h 5807680"/>
              <a:gd name="connsiteX554" fmla="*/ 1494284 w 10893657"/>
              <a:gd name="connsiteY554" fmla="*/ 3056238 h 5807680"/>
              <a:gd name="connsiteX555" fmla="*/ 1659041 w 10893657"/>
              <a:gd name="connsiteY555" fmla="*/ 3039762 h 5807680"/>
              <a:gd name="connsiteX556" fmla="*/ 1733181 w 10893657"/>
              <a:gd name="connsiteY556" fmla="*/ 2973860 h 5807680"/>
              <a:gd name="connsiteX557" fmla="*/ 1749657 w 10893657"/>
              <a:gd name="connsiteY557" fmla="*/ 2949146 h 5807680"/>
              <a:gd name="connsiteX558" fmla="*/ 1757895 w 10893657"/>
              <a:gd name="connsiteY558" fmla="*/ 2924433 h 5807680"/>
              <a:gd name="connsiteX559" fmla="*/ 1766133 w 10893657"/>
              <a:gd name="connsiteY559" fmla="*/ 2800865 h 5807680"/>
              <a:gd name="connsiteX560" fmla="*/ 1790846 w 10893657"/>
              <a:gd name="connsiteY560" fmla="*/ 2784390 h 5807680"/>
              <a:gd name="connsiteX561" fmla="*/ 1799084 w 10893657"/>
              <a:gd name="connsiteY561" fmla="*/ 2759676 h 5807680"/>
              <a:gd name="connsiteX562" fmla="*/ 1848511 w 10893657"/>
              <a:gd name="connsiteY562" fmla="*/ 2743200 h 5807680"/>
              <a:gd name="connsiteX563" fmla="*/ 2112122 w 10893657"/>
              <a:gd name="connsiteY563" fmla="*/ 2751438 h 5807680"/>
              <a:gd name="connsiteX564" fmla="*/ 2136836 w 10893657"/>
              <a:gd name="connsiteY564" fmla="*/ 2759676 h 5807680"/>
              <a:gd name="connsiteX565" fmla="*/ 2194500 w 10893657"/>
              <a:gd name="connsiteY565" fmla="*/ 2767914 h 5807680"/>
              <a:gd name="connsiteX566" fmla="*/ 2458111 w 10893657"/>
              <a:gd name="connsiteY566" fmla="*/ 2784390 h 5807680"/>
              <a:gd name="connsiteX567" fmla="*/ 2540490 w 10893657"/>
              <a:gd name="connsiteY567" fmla="*/ 2800865 h 5807680"/>
              <a:gd name="connsiteX568" fmla="*/ 2598154 w 10893657"/>
              <a:gd name="connsiteY568" fmla="*/ 2817341 h 5807680"/>
              <a:gd name="connsiteX569" fmla="*/ 2647581 w 10893657"/>
              <a:gd name="connsiteY569" fmla="*/ 2833817 h 5807680"/>
              <a:gd name="connsiteX570" fmla="*/ 2697009 w 10893657"/>
              <a:gd name="connsiteY570" fmla="*/ 2842054 h 5807680"/>
              <a:gd name="connsiteX571" fmla="*/ 2812338 w 10893657"/>
              <a:gd name="connsiteY571" fmla="*/ 2883244 h 5807680"/>
              <a:gd name="connsiteX572" fmla="*/ 2837052 w 10893657"/>
              <a:gd name="connsiteY572" fmla="*/ 2899719 h 5807680"/>
              <a:gd name="connsiteX573" fmla="*/ 2985333 w 10893657"/>
              <a:gd name="connsiteY573" fmla="*/ 2957384 h 5807680"/>
              <a:gd name="connsiteX574" fmla="*/ 3059473 w 10893657"/>
              <a:gd name="connsiteY574" fmla="*/ 2982098 h 5807680"/>
              <a:gd name="connsiteX575" fmla="*/ 3084187 w 10893657"/>
              <a:gd name="connsiteY575" fmla="*/ 2990335 h 5807680"/>
              <a:gd name="connsiteX576" fmla="*/ 3141852 w 10893657"/>
              <a:gd name="connsiteY576" fmla="*/ 3023287 h 5807680"/>
              <a:gd name="connsiteX577" fmla="*/ 3166565 w 10893657"/>
              <a:gd name="connsiteY577" fmla="*/ 3039762 h 5807680"/>
              <a:gd name="connsiteX578" fmla="*/ 3199517 w 10893657"/>
              <a:gd name="connsiteY578" fmla="*/ 3048000 h 5807680"/>
              <a:gd name="connsiteX579" fmla="*/ 3240706 w 10893657"/>
              <a:gd name="connsiteY579" fmla="*/ 3072714 h 5807680"/>
              <a:gd name="connsiteX580" fmla="*/ 3248944 w 10893657"/>
              <a:gd name="connsiteY580" fmla="*/ 3188044 h 5807680"/>
              <a:gd name="connsiteX581" fmla="*/ 3232468 w 10893657"/>
              <a:gd name="connsiteY581" fmla="*/ 3220995 h 5807680"/>
              <a:gd name="connsiteX582" fmla="*/ 3207754 w 10893657"/>
              <a:gd name="connsiteY582" fmla="*/ 3303373 h 5807680"/>
              <a:gd name="connsiteX583" fmla="*/ 3224230 w 10893657"/>
              <a:gd name="connsiteY583" fmla="*/ 3328087 h 5807680"/>
              <a:gd name="connsiteX584" fmla="*/ 3800879 w 10893657"/>
              <a:gd name="connsiteY584" fmla="*/ 3328087 h 5807680"/>
              <a:gd name="connsiteX585" fmla="*/ 3825592 w 10893657"/>
              <a:gd name="connsiteY585" fmla="*/ 3303373 h 5807680"/>
              <a:gd name="connsiteX586" fmla="*/ 3842068 w 10893657"/>
              <a:gd name="connsiteY586" fmla="*/ 3278660 h 5807680"/>
              <a:gd name="connsiteX587" fmla="*/ 3916209 w 10893657"/>
              <a:gd name="connsiteY587" fmla="*/ 3237471 h 5807680"/>
              <a:gd name="connsiteX588" fmla="*/ 3949160 w 10893657"/>
              <a:gd name="connsiteY588" fmla="*/ 3212757 h 5807680"/>
              <a:gd name="connsiteX589" fmla="*/ 3957398 w 10893657"/>
              <a:gd name="connsiteY589" fmla="*/ 3113903 h 5807680"/>
              <a:gd name="connsiteX590" fmla="*/ 3891495 w 10893657"/>
              <a:gd name="connsiteY590" fmla="*/ 3089190 h 5807680"/>
              <a:gd name="connsiteX591" fmla="*/ 3866781 w 10893657"/>
              <a:gd name="connsiteY591" fmla="*/ 3064476 h 5807680"/>
              <a:gd name="connsiteX592" fmla="*/ 3850306 w 10893657"/>
              <a:gd name="connsiteY592" fmla="*/ 3031525 h 5807680"/>
              <a:gd name="connsiteX593" fmla="*/ 3809117 w 10893657"/>
              <a:gd name="connsiteY593" fmla="*/ 3006811 h 5807680"/>
              <a:gd name="connsiteX594" fmla="*/ 3767927 w 10893657"/>
              <a:gd name="connsiteY594" fmla="*/ 2973860 h 5807680"/>
              <a:gd name="connsiteX595" fmla="*/ 3743214 w 10893657"/>
              <a:gd name="connsiteY595" fmla="*/ 2965622 h 5807680"/>
              <a:gd name="connsiteX596" fmla="*/ 3718500 w 10893657"/>
              <a:gd name="connsiteY596" fmla="*/ 2949146 h 5807680"/>
              <a:gd name="connsiteX597" fmla="*/ 3660836 w 10893657"/>
              <a:gd name="connsiteY597" fmla="*/ 2916195 h 5807680"/>
              <a:gd name="connsiteX598" fmla="*/ 3594933 w 10893657"/>
              <a:gd name="connsiteY598" fmla="*/ 2866768 h 5807680"/>
              <a:gd name="connsiteX599" fmla="*/ 3537268 w 10893657"/>
              <a:gd name="connsiteY599" fmla="*/ 2776152 h 5807680"/>
              <a:gd name="connsiteX600" fmla="*/ 3496079 w 10893657"/>
              <a:gd name="connsiteY600" fmla="*/ 2726725 h 5807680"/>
              <a:gd name="connsiteX601" fmla="*/ 3471365 w 10893657"/>
              <a:gd name="connsiteY601" fmla="*/ 2693773 h 5807680"/>
              <a:gd name="connsiteX602" fmla="*/ 3438414 w 10893657"/>
              <a:gd name="connsiteY602" fmla="*/ 2619633 h 5807680"/>
              <a:gd name="connsiteX603" fmla="*/ 3421938 w 10893657"/>
              <a:gd name="connsiteY603" fmla="*/ 2586681 h 5807680"/>
              <a:gd name="connsiteX604" fmla="*/ 3397225 w 10893657"/>
              <a:gd name="connsiteY604" fmla="*/ 2520779 h 5807680"/>
              <a:gd name="connsiteX605" fmla="*/ 3372511 w 10893657"/>
              <a:gd name="connsiteY605" fmla="*/ 2512541 h 5807680"/>
              <a:gd name="connsiteX606" fmla="*/ 3323084 w 10893657"/>
              <a:gd name="connsiteY606" fmla="*/ 2479590 h 5807680"/>
              <a:gd name="connsiteX607" fmla="*/ 3298371 w 10893657"/>
              <a:gd name="connsiteY607" fmla="*/ 2463114 h 5807680"/>
              <a:gd name="connsiteX608" fmla="*/ 3273657 w 10893657"/>
              <a:gd name="connsiteY608" fmla="*/ 2454876 h 5807680"/>
              <a:gd name="connsiteX609" fmla="*/ 3248944 w 10893657"/>
              <a:gd name="connsiteY609" fmla="*/ 2438400 h 5807680"/>
              <a:gd name="connsiteX610" fmla="*/ 3215992 w 10893657"/>
              <a:gd name="connsiteY610" fmla="*/ 2430162 h 5807680"/>
              <a:gd name="connsiteX611" fmla="*/ 3150090 w 10893657"/>
              <a:gd name="connsiteY611" fmla="*/ 2413687 h 5807680"/>
              <a:gd name="connsiteX612" fmla="*/ 3051236 w 10893657"/>
              <a:gd name="connsiteY612" fmla="*/ 2405449 h 5807680"/>
              <a:gd name="connsiteX613" fmla="*/ 2828814 w 10893657"/>
              <a:gd name="connsiteY613" fmla="*/ 2356022 h 5807680"/>
              <a:gd name="connsiteX614" fmla="*/ 2738198 w 10893657"/>
              <a:gd name="connsiteY614" fmla="*/ 2339546 h 5807680"/>
              <a:gd name="connsiteX615" fmla="*/ 2705246 w 10893657"/>
              <a:gd name="connsiteY615" fmla="*/ 2331308 h 5807680"/>
              <a:gd name="connsiteX616" fmla="*/ 2631106 w 10893657"/>
              <a:gd name="connsiteY616" fmla="*/ 2298357 h 5807680"/>
              <a:gd name="connsiteX617" fmla="*/ 2524014 w 10893657"/>
              <a:gd name="connsiteY617" fmla="*/ 2224217 h 5807680"/>
              <a:gd name="connsiteX618" fmla="*/ 2499300 w 10893657"/>
              <a:gd name="connsiteY618" fmla="*/ 2207741 h 5807680"/>
              <a:gd name="connsiteX619" fmla="*/ 2466349 w 10893657"/>
              <a:gd name="connsiteY619" fmla="*/ 2199503 h 5807680"/>
              <a:gd name="connsiteX620" fmla="*/ 2359257 w 10893657"/>
              <a:gd name="connsiteY620" fmla="*/ 2232454 h 5807680"/>
              <a:gd name="connsiteX621" fmla="*/ 2260403 w 10893657"/>
              <a:gd name="connsiteY621" fmla="*/ 2248930 h 5807680"/>
              <a:gd name="connsiteX622" fmla="*/ 2210976 w 10893657"/>
              <a:gd name="connsiteY622" fmla="*/ 2290119 h 5807680"/>
              <a:gd name="connsiteX623" fmla="*/ 2178025 w 10893657"/>
              <a:gd name="connsiteY623" fmla="*/ 2306595 h 5807680"/>
              <a:gd name="connsiteX624" fmla="*/ 2145073 w 10893657"/>
              <a:gd name="connsiteY624" fmla="*/ 2331308 h 5807680"/>
              <a:gd name="connsiteX625" fmla="*/ 2054457 w 10893657"/>
              <a:gd name="connsiteY625" fmla="*/ 2372498 h 5807680"/>
              <a:gd name="connsiteX626" fmla="*/ 1947365 w 10893657"/>
              <a:gd name="connsiteY626" fmla="*/ 2356022 h 5807680"/>
              <a:gd name="connsiteX627" fmla="*/ 1914414 w 10893657"/>
              <a:gd name="connsiteY627" fmla="*/ 2339546 h 5807680"/>
              <a:gd name="connsiteX628" fmla="*/ 1848511 w 10893657"/>
              <a:gd name="connsiteY628" fmla="*/ 2323071 h 5807680"/>
              <a:gd name="connsiteX629" fmla="*/ 1815560 w 10893657"/>
              <a:gd name="connsiteY629" fmla="*/ 2306595 h 5807680"/>
              <a:gd name="connsiteX630" fmla="*/ 1774371 w 10893657"/>
              <a:gd name="connsiteY630" fmla="*/ 2281881 h 5807680"/>
              <a:gd name="connsiteX631" fmla="*/ 1667279 w 10893657"/>
              <a:gd name="connsiteY631" fmla="*/ 2248930 h 5807680"/>
              <a:gd name="connsiteX632" fmla="*/ 1617852 w 10893657"/>
              <a:gd name="connsiteY632" fmla="*/ 2215979 h 5807680"/>
              <a:gd name="connsiteX633" fmla="*/ 1593138 w 10893657"/>
              <a:gd name="connsiteY633" fmla="*/ 2207741 h 5807680"/>
              <a:gd name="connsiteX634" fmla="*/ 1551949 w 10893657"/>
              <a:gd name="connsiteY634" fmla="*/ 2191265 h 5807680"/>
              <a:gd name="connsiteX635" fmla="*/ 1510760 w 10893657"/>
              <a:gd name="connsiteY635" fmla="*/ 2183027 h 5807680"/>
              <a:gd name="connsiteX636" fmla="*/ 1486046 w 10893657"/>
              <a:gd name="connsiteY636" fmla="*/ 2166552 h 5807680"/>
              <a:gd name="connsiteX637" fmla="*/ 1436619 w 10893657"/>
              <a:gd name="connsiteY637" fmla="*/ 2125362 h 5807680"/>
              <a:gd name="connsiteX638" fmla="*/ 1420144 w 10893657"/>
              <a:gd name="connsiteY638" fmla="*/ 2100649 h 5807680"/>
              <a:gd name="connsiteX639" fmla="*/ 1395430 w 10893657"/>
              <a:gd name="connsiteY639" fmla="*/ 2051222 h 5807680"/>
              <a:gd name="connsiteX640" fmla="*/ 1370717 w 10893657"/>
              <a:gd name="connsiteY640" fmla="*/ 2018271 h 5807680"/>
              <a:gd name="connsiteX641" fmla="*/ 1280100 w 10893657"/>
              <a:gd name="connsiteY641" fmla="*/ 1993557 h 5807680"/>
              <a:gd name="connsiteX642" fmla="*/ 1222436 w 10893657"/>
              <a:gd name="connsiteY642" fmla="*/ 2001795 h 5807680"/>
              <a:gd name="connsiteX643" fmla="*/ 1189484 w 10893657"/>
              <a:gd name="connsiteY643" fmla="*/ 2018271 h 5807680"/>
              <a:gd name="connsiteX644" fmla="*/ 1140057 w 10893657"/>
              <a:gd name="connsiteY644" fmla="*/ 2059460 h 5807680"/>
              <a:gd name="connsiteX645" fmla="*/ 1131819 w 10893657"/>
              <a:gd name="connsiteY645" fmla="*/ 2092411 h 5807680"/>
              <a:gd name="connsiteX646" fmla="*/ 1107106 w 10893657"/>
              <a:gd name="connsiteY646" fmla="*/ 2084173 h 5807680"/>
              <a:gd name="connsiteX647" fmla="*/ 1032965 w 10893657"/>
              <a:gd name="connsiteY647" fmla="*/ 2051222 h 5807680"/>
              <a:gd name="connsiteX648" fmla="*/ 1016490 w 10893657"/>
              <a:gd name="connsiteY648" fmla="*/ 2026508 h 5807680"/>
              <a:gd name="connsiteX649" fmla="*/ 1008252 w 10893657"/>
              <a:gd name="connsiteY649" fmla="*/ 2001795 h 5807680"/>
              <a:gd name="connsiteX650" fmla="*/ 991776 w 10893657"/>
              <a:gd name="connsiteY650" fmla="*/ 1968844 h 5807680"/>
              <a:gd name="connsiteX651" fmla="*/ 975300 w 10893657"/>
              <a:gd name="connsiteY651" fmla="*/ 1911179 h 5807680"/>
              <a:gd name="connsiteX652" fmla="*/ 958825 w 10893657"/>
              <a:gd name="connsiteY652" fmla="*/ 1853514 h 5807680"/>
              <a:gd name="connsiteX653" fmla="*/ 958825 w 10893657"/>
              <a:gd name="connsiteY653" fmla="*/ 1696995 h 5807680"/>
              <a:gd name="connsiteX654" fmla="*/ 983538 w 10893657"/>
              <a:gd name="connsiteY654" fmla="*/ 1639330 h 5807680"/>
              <a:gd name="connsiteX655" fmla="*/ 1000014 w 10893657"/>
              <a:gd name="connsiteY655" fmla="*/ 1581665 h 5807680"/>
              <a:gd name="connsiteX656" fmla="*/ 1016490 w 10893657"/>
              <a:gd name="connsiteY656" fmla="*/ 1556952 h 5807680"/>
              <a:gd name="connsiteX657" fmla="*/ 1024727 w 10893657"/>
              <a:gd name="connsiteY657" fmla="*/ 1532238 h 5807680"/>
              <a:gd name="connsiteX658" fmla="*/ 1016490 w 10893657"/>
              <a:gd name="connsiteY658" fmla="*/ 1400433 h 5807680"/>
              <a:gd name="connsiteX659" fmla="*/ 950587 w 10893657"/>
              <a:gd name="connsiteY659" fmla="*/ 1375719 h 5807680"/>
              <a:gd name="connsiteX660" fmla="*/ 769354 w 10893657"/>
              <a:gd name="connsiteY660" fmla="*/ 1392195 h 5807680"/>
              <a:gd name="connsiteX661" fmla="*/ 719927 w 10893657"/>
              <a:gd name="connsiteY661" fmla="*/ 1400433 h 5807680"/>
              <a:gd name="connsiteX662" fmla="*/ 670500 w 10893657"/>
              <a:gd name="connsiteY662" fmla="*/ 1433384 h 5807680"/>
              <a:gd name="connsiteX663" fmla="*/ 629311 w 10893657"/>
              <a:gd name="connsiteY663" fmla="*/ 1458098 h 5807680"/>
              <a:gd name="connsiteX664" fmla="*/ 604598 w 10893657"/>
              <a:gd name="connsiteY664" fmla="*/ 1482811 h 5807680"/>
              <a:gd name="connsiteX665" fmla="*/ 423365 w 10893657"/>
              <a:gd name="connsiteY665" fmla="*/ 1556952 h 5807680"/>
              <a:gd name="connsiteX666" fmla="*/ 365700 w 10893657"/>
              <a:gd name="connsiteY666" fmla="*/ 1565190 h 5807680"/>
              <a:gd name="connsiteX667" fmla="*/ 192706 w 10893657"/>
              <a:gd name="connsiteY667" fmla="*/ 1556952 h 5807680"/>
              <a:gd name="connsiteX668" fmla="*/ 135041 w 10893657"/>
              <a:gd name="connsiteY668" fmla="*/ 1540476 h 5807680"/>
              <a:gd name="connsiteX669" fmla="*/ 126803 w 10893657"/>
              <a:gd name="connsiteY669" fmla="*/ 1458098 h 5807680"/>
              <a:gd name="connsiteX670" fmla="*/ 159754 w 10893657"/>
              <a:gd name="connsiteY670" fmla="*/ 1449860 h 5807680"/>
              <a:gd name="connsiteX0" fmla="*/ 159754 w 10893657"/>
              <a:gd name="connsiteY0" fmla="*/ 1449860 h 5807680"/>
              <a:gd name="connsiteX1" fmla="*/ 225657 w 10893657"/>
              <a:gd name="connsiteY1" fmla="*/ 1400433 h 5807680"/>
              <a:gd name="connsiteX2" fmla="*/ 250371 w 10893657"/>
              <a:gd name="connsiteY2" fmla="*/ 1392195 h 5807680"/>
              <a:gd name="connsiteX3" fmla="*/ 299798 w 10893657"/>
              <a:gd name="connsiteY3" fmla="*/ 1359244 h 5807680"/>
              <a:gd name="connsiteX4" fmla="*/ 324511 w 10893657"/>
              <a:gd name="connsiteY4" fmla="*/ 1342768 h 5807680"/>
              <a:gd name="connsiteX5" fmla="*/ 357463 w 10893657"/>
              <a:gd name="connsiteY5" fmla="*/ 1318054 h 5807680"/>
              <a:gd name="connsiteX6" fmla="*/ 382176 w 10893657"/>
              <a:gd name="connsiteY6" fmla="*/ 1309817 h 5807680"/>
              <a:gd name="connsiteX7" fmla="*/ 439841 w 10893657"/>
              <a:gd name="connsiteY7" fmla="*/ 1276865 h 5807680"/>
              <a:gd name="connsiteX8" fmla="*/ 472792 w 10893657"/>
              <a:gd name="connsiteY8" fmla="*/ 1260390 h 5807680"/>
              <a:gd name="connsiteX9" fmla="*/ 522219 w 10893657"/>
              <a:gd name="connsiteY9" fmla="*/ 1219200 h 5807680"/>
              <a:gd name="connsiteX10" fmla="*/ 546933 w 10893657"/>
              <a:gd name="connsiteY10" fmla="*/ 1210962 h 5807680"/>
              <a:gd name="connsiteX11" fmla="*/ 596360 w 10893657"/>
              <a:gd name="connsiteY11" fmla="*/ 1169773 h 5807680"/>
              <a:gd name="connsiteX12" fmla="*/ 629311 w 10893657"/>
              <a:gd name="connsiteY12" fmla="*/ 1153298 h 5807680"/>
              <a:gd name="connsiteX13" fmla="*/ 686976 w 10893657"/>
              <a:gd name="connsiteY13" fmla="*/ 1120346 h 5807680"/>
              <a:gd name="connsiteX14" fmla="*/ 711690 w 10893657"/>
              <a:gd name="connsiteY14" fmla="*/ 1103871 h 5807680"/>
              <a:gd name="connsiteX15" fmla="*/ 744641 w 10893657"/>
              <a:gd name="connsiteY15" fmla="*/ 1087395 h 5807680"/>
              <a:gd name="connsiteX16" fmla="*/ 802306 w 10893657"/>
              <a:gd name="connsiteY16" fmla="*/ 1062681 h 5807680"/>
              <a:gd name="connsiteX17" fmla="*/ 876446 w 10893657"/>
              <a:gd name="connsiteY17" fmla="*/ 988541 h 5807680"/>
              <a:gd name="connsiteX18" fmla="*/ 901160 w 10893657"/>
              <a:gd name="connsiteY18" fmla="*/ 963827 h 5807680"/>
              <a:gd name="connsiteX19" fmla="*/ 925873 w 10893657"/>
              <a:gd name="connsiteY19" fmla="*/ 947352 h 5807680"/>
              <a:gd name="connsiteX20" fmla="*/ 934111 w 10893657"/>
              <a:gd name="connsiteY20" fmla="*/ 922638 h 5807680"/>
              <a:gd name="connsiteX21" fmla="*/ 967063 w 10893657"/>
              <a:gd name="connsiteY21" fmla="*/ 864973 h 5807680"/>
              <a:gd name="connsiteX22" fmla="*/ 991776 w 10893657"/>
              <a:gd name="connsiteY22" fmla="*/ 815546 h 5807680"/>
              <a:gd name="connsiteX23" fmla="*/ 1016490 w 10893657"/>
              <a:gd name="connsiteY23" fmla="*/ 799071 h 5807680"/>
              <a:gd name="connsiteX24" fmla="*/ 1024727 w 10893657"/>
              <a:gd name="connsiteY24" fmla="*/ 774357 h 5807680"/>
              <a:gd name="connsiteX25" fmla="*/ 1090630 w 10893657"/>
              <a:gd name="connsiteY25" fmla="*/ 741406 h 5807680"/>
              <a:gd name="connsiteX26" fmla="*/ 1148295 w 10893657"/>
              <a:gd name="connsiteY26" fmla="*/ 724930 h 5807680"/>
              <a:gd name="connsiteX27" fmla="*/ 1181246 w 10893657"/>
              <a:gd name="connsiteY27" fmla="*/ 708454 h 5807680"/>
              <a:gd name="connsiteX28" fmla="*/ 1238911 w 10893657"/>
              <a:gd name="connsiteY28" fmla="*/ 691979 h 5807680"/>
              <a:gd name="connsiteX29" fmla="*/ 1263625 w 10893657"/>
              <a:gd name="connsiteY29" fmla="*/ 675503 h 5807680"/>
              <a:gd name="connsiteX30" fmla="*/ 1296576 w 10893657"/>
              <a:gd name="connsiteY30" fmla="*/ 650790 h 5807680"/>
              <a:gd name="connsiteX31" fmla="*/ 1329527 w 10893657"/>
              <a:gd name="connsiteY31" fmla="*/ 634314 h 5807680"/>
              <a:gd name="connsiteX32" fmla="*/ 1346003 w 10893657"/>
              <a:gd name="connsiteY32" fmla="*/ 609600 h 5807680"/>
              <a:gd name="connsiteX33" fmla="*/ 1370717 w 10893657"/>
              <a:gd name="connsiteY33" fmla="*/ 593125 h 5807680"/>
              <a:gd name="connsiteX34" fmla="*/ 1378954 w 10893657"/>
              <a:gd name="connsiteY34" fmla="*/ 568411 h 5807680"/>
              <a:gd name="connsiteX35" fmla="*/ 1403668 w 10893657"/>
              <a:gd name="connsiteY35" fmla="*/ 444844 h 5807680"/>
              <a:gd name="connsiteX36" fmla="*/ 1420144 w 10893657"/>
              <a:gd name="connsiteY36" fmla="*/ 420130 h 5807680"/>
              <a:gd name="connsiteX37" fmla="*/ 1444857 w 10893657"/>
              <a:gd name="connsiteY37" fmla="*/ 370703 h 5807680"/>
              <a:gd name="connsiteX38" fmla="*/ 1469571 w 10893657"/>
              <a:gd name="connsiteY38" fmla="*/ 362465 h 5807680"/>
              <a:gd name="connsiteX39" fmla="*/ 1568425 w 10893657"/>
              <a:gd name="connsiteY39" fmla="*/ 337752 h 5807680"/>
              <a:gd name="connsiteX40" fmla="*/ 1617852 w 10893657"/>
              <a:gd name="connsiteY40" fmla="*/ 321276 h 5807680"/>
              <a:gd name="connsiteX41" fmla="*/ 1642565 w 10893657"/>
              <a:gd name="connsiteY41" fmla="*/ 313038 h 5807680"/>
              <a:gd name="connsiteX42" fmla="*/ 1691992 w 10893657"/>
              <a:gd name="connsiteY42" fmla="*/ 271849 h 5807680"/>
              <a:gd name="connsiteX43" fmla="*/ 1741419 w 10893657"/>
              <a:gd name="connsiteY43" fmla="*/ 238898 h 5807680"/>
              <a:gd name="connsiteX44" fmla="*/ 1766133 w 10893657"/>
              <a:gd name="connsiteY44" fmla="*/ 214184 h 5807680"/>
              <a:gd name="connsiteX45" fmla="*/ 1815560 w 10893657"/>
              <a:gd name="connsiteY45" fmla="*/ 197708 h 5807680"/>
              <a:gd name="connsiteX46" fmla="*/ 1840273 w 10893657"/>
              <a:gd name="connsiteY46" fmla="*/ 181233 h 5807680"/>
              <a:gd name="connsiteX47" fmla="*/ 1897938 w 10893657"/>
              <a:gd name="connsiteY47" fmla="*/ 156519 h 5807680"/>
              <a:gd name="connsiteX48" fmla="*/ 1947365 w 10893657"/>
              <a:gd name="connsiteY48" fmla="*/ 123568 h 5807680"/>
              <a:gd name="connsiteX49" fmla="*/ 1972079 w 10893657"/>
              <a:gd name="connsiteY49" fmla="*/ 107092 h 5807680"/>
              <a:gd name="connsiteX50" fmla="*/ 1980317 w 10893657"/>
              <a:gd name="connsiteY50" fmla="*/ 82379 h 5807680"/>
              <a:gd name="connsiteX51" fmla="*/ 2021506 w 10893657"/>
              <a:gd name="connsiteY51" fmla="*/ 32952 h 5807680"/>
              <a:gd name="connsiteX52" fmla="*/ 2070933 w 10893657"/>
              <a:gd name="connsiteY52" fmla="*/ 0 h 5807680"/>
              <a:gd name="connsiteX53" fmla="*/ 2153311 w 10893657"/>
              <a:gd name="connsiteY53" fmla="*/ 16476 h 5807680"/>
              <a:gd name="connsiteX54" fmla="*/ 2178025 w 10893657"/>
              <a:gd name="connsiteY54" fmla="*/ 32952 h 5807680"/>
              <a:gd name="connsiteX55" fmla="*/ 2219214 w 10893657"/>
              <a:gd name="connsiteY55" fmla="*/ 41190 h 5807680"/>
              <a:gd name="connsiteX56" fmla="*/ 2243927 w 10893657"/>
              <a:gd name="connsiteY56" fmla="*/ 49427 h 5807680"/>
              <a:gd name="connsiteX57" fmla="*/ 2293354 w 10893657"/>
              <a:gd name="connsiteY57" fmla="*/ 82379 h 5807680"/>
              <a:gd name="connsiteX58" fmla="*/ 2318068 w 10893657"/>
              <a:gd name="connsiteY58" fmla="*/ 90617 h 5807680"/>
              <a:gd name="connsiteX59" fmla="*/ 2342781 w 10893657"/>
              <a:gd name="connsiteY59" fmla="*/ 107092 h 5807680"/>
              <a:gd name="connsiteX60" fmla="*/ 2367495 w 10893657"/>
              <a:gd name="connsiteY60" fmla="*/ 115330 h 5807680"/>
              <a:gd name="connsiteX61" fmla="*/ 2416922 w 10893657"/>
              <a:gd name="connsiteY61" fmla="*/ 148281 h 5807680"/>
              <a:gd name="connsiteX62" fmla="*/ 2441636 w 10893657"/>
              <a:gd name="connsiteY62" fmla="*/ 164757 h 5807680"/>
              <a:gd name="connsiteX63" fmla="*/ 2491063 w 10893657"/>
              <a:gd name="connsiteY63" fmla="*/ 189471 h 5807680"/>
              <a:gd name="connsiteX64" fmla="*/ 2515776 w 10893657"/>
              <a:gd name="connsiteY64" fmla="*/ 197708 h 5807680"/>
              <a:gd name="connsiteX65" fmla="*/ 2754673 w 10893657"/>
              <a:gd name="connsiteY65" fmla="*/ 222422 h 5807680"/>
              <a:gd name="connsiteX66" fmla="*/ 2894717 w 10893657"/>
              <a:gd name="connsiteY66" fmla="*/ 230660 h 5807680"/>
              <a:gd name="connsiteX67" fmla="*/ 2935906 w 10893657"/>
              <a:gd name="connsiteY67" fmla="*/ 238898 h 5807680"/>
              <a:gd name="connsiteX68" fmla="*/ 2960619 w 10893657"/>
              <a:gd name="connsiteY68" fmla="*/ 255373 h 5807680"/>
              <a:gd name="connsiteX69" fmla="*/ 3010046 w 10893657"/>
              <a:gd name="connsiteY69" fmla="*/ 271849 h 5807680"/>
              <a:gd name="connsiteX70" fmla="*/ 3067711 w 10893657"/>
              <a:gd name="connsiteY70" fmla="*/ 280087 h 5807680"/>
              <a:gd name="connsiteX71" fmla="*/ 3100663 w 10893657"/>
              <a:gd name="connsiteY71" fmla="*/ 288325 h 5807680"/>
              <a:gd name="connsiteX72" fmla="*/ 3150090 w 10893657"/>
              <a:gd name="connsiteY72" fmla="*/ 296562 h 5807680"/>
              <a:gd name="connsiteX73" fmla="*/ 3174803 w 10893657"/>
              <a:gd name="connsiteY73" fmla="*/ 304800 h 5807680"/>
              <a:gd name="connsiteX74" fmla="*/ 3347798 w 10893657"/>
              <a:gd name="connsiteY74" fmla="*/ 321276 h 5807680"/>
              <a:gd name="connsiteX75" fmla="*/ 3388987 w 10893657"/>
              <a:gd name="connsiteY75" fmla="*/ 329514 h 5807680"/>
              <a:gd name="connsiteX76" fmla="*/ 3430176 w 10893657"/>
              <a:gd name="connsiteY76" fmla="*/ 345990 h 5807680"/>
              <a:gd name="connsiteX77" fmla="*/ 3463127 w 10893657"/>
              <a:gd name="connsiteY77" fmla="*/ 354227 h 5807680"/>
              <a:gd name="connsiteX78" fmla="*/ 3520792 w 10893657"/>
              <a:gd name="connsiteY78" fmla="*/ 387179 h 5807680"/>
              <a:gd name="connsiteX79" fmla="*/ 3553744 w 10893657"/>
              <a:gd name="connsiteY79" fmla="*/ 395417 h 5807680"/>
              <a:gd name="connsiteX80" fmla="*/ 3611409 w 10893657"/>
              <a:gd name="connsiteY80" fmla="*/ 420130 h 5807680"/>
              <a:gd name="connsiteX81" fmla="*/ 3636122 w 10893657"/>
              <a:gd name="connsiteY81" fmla="*/ 436606 h 5807680"/>
              <a:gd name="connsiteX82" fmla="*/ 3669073 w 10893657"/>
              <a:gd name="connsiteY82" fmla="*/ 453081 h 5807680"/>
              <a:gd name="connsiteX83" fmla="*/ 3710263 w 10893657"/>
              <a:gd name="connsiteY83" fmla="*/ 477795 h 5807680"/>
              <a:gd name="connsiteX84" fmla="*/ 3734976 w 10893657"/>
              <a:gd name="connsiteY84" fmla="*/ 494271 h 5807680"/>
              <a:gd name="connsiteX85" fmla="*/ 3759690 w 10893657"/>
              <a:gd name="connsiteY85" fmla="*/ 502508 h 5807680"/>
              <a:gd name="connsiteX86" fmla="*/ 3809117 w 10893657"/>
              <a:gd name="connsiteY86" fmla="*/ 535460 h 5807680"/>
              <a:gd name="connsiteX87" fmla="*/ 3949160 w 10893657"/>
              <a:gd name="connsiteY87" fmla="*/ 551935 h 5807680"/>
              <a:gd name="connsiteX88" fmla="*/ 4015063 w 10893657"/>
              <a:gd name="connsiteY88" fmla="*/ 568411 h 5807680"/>
              <a:gd name="connsiteX89" fmla="*/ 4089203 w 10893657"/>
              <a:gd name="connsiteY89" fmla="*/ 576649 h 5807680"/>
              <a:gd name="connsiteX90" fmla="*/ 4229246 w 10893657"/>
              <a:gd name="connsiteY90" fmla="*/ 593125 h 5807680"/>
              <a:gd name="connsiteX91" fmla="*/ 4328100 w 10893657"/>
              <a:gd name="connsiteY91" fmla="*/ 634314 h 5807680"/>
              <a:gd name="connsiteX92" fmla="*/ 4361052 w 10893657"/>
              <a:gd name="connsiteY92" fmla="*/ 650790 h 5807680"/>
              <a:gd name="connsiteX93" fmla="*/ 4418717 w 10893657"/>
              <a:gd name="connsiteY93" fmla="*/ 683741 h 5807680"/>
              <a:gd name="connsiteX94" fmla="*/ 4468144 w 10893657"/>
              <a:gd name="connsiteY94" fmla="*/ 700217 h 5807680"/>
              <a:gd name="connsiteX95" fmla="*/ 4501095 w 10893657"/>
              <a:gd name="connsiteY95" fmla="*/ 716692 h 5807680"/>
              <a:gd name="connsiteX96" fmla="*/ 4558760 w 10893657"/>
              <a:gd name="connsiteY96" fmla="*/ 733168 h 5807680"/>
              <a:gd name="connsiteX97" fmla="*/ 4616425 w 10893657"/>
              <a:gd name="connsiteY97" fmla="*/ 749644 h 5807680"/>
              <a:gd name="connsiteX98" fmla="*/ 4665852 w 10893657"/>
              <a:gd name="connsiteY98" fmla="*/ 757881 h 5807680"/>
              <a:gd name="connsiteX99" fmla="*/ 4764706 w 10893657"/>
              <a:gd name="connsiteY99" fmla="*/ 782595 h 5807680"/>
              <a:gd name="connsiteX100" fmla="*/ 4937700 w 10893657"/>
              <a:gd name="connsiteY100" fmla="*/ 815546 h 5807680"/>
              <a:gd name="connsiteX101" fmla="*/ 4970652 w 10893657"/>
              <a:gd name="connsiteY101" fmla="*/ 823784 h 5807680"/>
              <a:gd name="connsiteX102" fmla="*/ 5044792 w 10893657"/>
              <a:gd name="connsiteY102" fmla="*/ 840260 h 5807680"/>
              <a:gd name="connsiteX103" fmla="*/ 5118933 w 10893657"/>
              <a:gd name="connsiteY103" fmla="*/ 864973 h 5807680"/>
              <a:gd name="connsiteX104" fmla="*/ 5291927 w 10893657"/>
              <a:gd name="connsiteY104" fmla="*/ 889687 h 5807680"/>
              <a:gd name="connsiteX105" fmla="*/ 5464922 w 10893657"/>
              <a:gd name="connsiteY105" fmla="*/ 922638 h 5807680"/>
              <a:gd name="connsiteX106" fmla="*/ 5572014 w 10893657"/>
              <a:gd name="connsiteY106" fmla="*/ 939114 h 5807680"/>
              <a:gd name="connsiteX107" fmla="*/ 5646154 w 10893657"/>
              <a:gd name="connsiteY107" fmla="*/ 955590 h 5807680"/>
              <a:gd name="connsiteX108" fmla="*/ 5695581 w 10893657"/>
              <a:gd name="connsiteY108" fmla="*/ 963827 h 5807680"/>
              <a:gd name="connsiteX109" fmla="*/ 5753246 w 10893657"/>
              <a:gd name="connsiteY109" fmla="*/ 980303 h 5807680"/>
              <a:gd name="connsiteX110" fmla="*/ 5786198 w 10893657"/>
              <a:gd name="connsiteY110" fmla="*/ 988541 h 5807680"/>
              <a:gd name="connsiteX111" fmla="*/ 5819149 w 10893657"/>
              <a:gd name="connsiteY111" fmla="*/ 1005017 h 5807680"/>
              <a:gd name="connsiteX112" fmla="*/ 5983906 w 10893657"/>
              <a:gd name="connsiteY112" fmla="*/ 1037968 h 5807680"/>
              <a:gd name="connsiteX113" fmla="*/ 6239279 w 10893657"/>
              <a:gd name="connsiteY113" fmla="*/ 1095633 h 5807680"/>
              <a:gd name="connsiteX114" fmla="*/ 6280468 w 10893657"/>
              <a:gd name="connsiteY114" fmla="*/ 1103871 h 5807680"/>
              <a:gd name="connsiteX115" fmla="*/ 6305181 w 10893657"/>
              <a:gd name="connsiteY115" fmla="*/ 1120346 h 5807680"/>
              <a:gd name="connsiteX116" fmla="*/ 6404036 w 10893657"/>
              <a:gd name="connsiteY116" fmla="*/ 1128584 h 5807680"/>
              <a:gd name="connsiteX117" fmla="*/ 6461700 w 10893657"/>
              <a:gd name="connsiteY117" fmla="*/ 1136822 h 5807680"/>
              <a:gd name="connsiteX118" fmla="*/ 6766500 w 10893657"/>
              <a:gd name="connsiteY118" fmla="*/ 1169773 h 5807680"/>
              <a:gd name="connsiteX119" fmla="*/ 6815927 w 10893657"/>
              <a:gd name="connsiteY119" fmla="*/ 1178011 h 5807680"/>
              <a:gd name="connsiteX120" fmla="*/ 6857117 w 10893657"/>
              <a:gd name="connsiteY120" fmla="*/ 1194487 h 5807680"/>
              <a:gd name="connsiteX121" fmla="*/ 6972446 w 10893657"/>
              <a:gd name="connsiteY121" fmla="*/ 1210962 h 5807680"/>
              <a:gd name="connsiteX122" fmla="*/ 7046587 w 10893657"/>
              <a:gd name="connsiteY122" fmla="*/ 1178011 h 5807680"/>
              <a:gd name="connsiteX123" fmla="*/ 7071300 w 10893657"/>
              <a:gd name="connsiteY123" fmla="*/ 1153298 h 5807680"/>
              <a:gd name="connsiteX124" fmla="*/ 7104252 w 10893657"/>
              <a:gd name="connsiteY124" fmla="*/ 1136822 h 5807680"/>
              <a:gd name="connsiteX125" fmla="*/ 7128965 w 10893657"/>
              <a:gd name="connsiteY125" fmla="*/ 1120346 h 5807680"/>
              <a:gd name="connsiteX126" fmla="*/ 7120727 w 10893657"/>
              <a:gd name="connsiteY126" fmla="*/ 1095633 h 5807680"/>
              <a:gd name="connsiteX127" fmla="*/ 7137203 w 10893657"/>
              <a:gd name="connsiteY127" fmla="*/ 1070919 h 5807680"/>
              <a:gd name="connsiteX128" fmla="*/ 7161917 w 10893657"/>
              <a:gd name="connsiteY128" fmla="*/ 1021492 h 5807680"/>
              <a:gd name="connsiteX129" fmla="*/ 7194868 w 10893657"/>
              <a:gd name="connsiteY129" fmla="*/ 988541 h 5807680"/>
              <a:gd name="connsiteX130" fmla="*/ 7203106 w 10893657"/>
              <a:gd name="connsiteY130" fmla="*/ 963827 h 5807680"/>
              <a:gd name="connsiteX131" fmla="*/ 7227819 w 10893657"/>
              <a:gd name="connsiteY131" fmla="*/ 947352 h 5807680"/>
              <a:gd name="connsiteX132" fmla="*/ 7260771 w 10893657"/>
              <a:gd name="connsiteY132" fmla="*/ 889687 h 5807680"/>
              <a:gd name="connsiteX133" fmla="*/ 7269009 w 10893657"/>
              <a:gd name="connsiteY133" fmla="*/ 864973 h 5807680"/>
              <a:gd name="connsiteX134" fmla="*/ 7318436 w 10893657"/>
              <a:gd name="connsiteY134" fmla="*/ 832022 h 5807680"/>
              <a:gd name="connsiteX135" fmla="*/ 7359625 w 10893657"/>
              <a:gd name="connsiteY135" fmla="*/ 807308 h 5807680"/>
              <a:gd name="connsiteX136" fmla="*/ 7450241 w 10893657"/>
              <a:gd name="connsiteY136" fmla="*/ 782595 h 5807680"/>
              <a:gd name="connsiteX137" fmla="*/ 7499668 w 10893657"/>
              <a:gd name="connsiteY137" fmla="*/ 741406 h 5807680"/>
              <a:gd name="connsiteX138" fmla="*/ 7516144 w 10893657"/>
              <a:gd name="connsiteY138" fmla="*/ 716692 h 5807680"/>
              <a:gd name="connsiteX139" fmla="*/ 7540857 w 10893657"/>
              <a:gd name="connsiteY139" fmla="*/ 634314 h 5807680"/>
              <a:gd name="connsiteX140" fmla="*/ 7631473 w 10893657"/>
              <a:gd name="connsiteY140" fmla="*/ 642552 h 5807680"/>
              <a:gd name="connsiteX141" fmla="*/ 7656187 w 10893657"/>
              <a:gd name="connsiteY141" fmla="*/ 659027 h 5807680"/>
              <a:gd name="connsiteX142" fmla="*/ 7680900 w 10893657"/>
              <a:gd name="connsiteY142" fmla="*/ 667265 h 5807680"/>
              <a:gd name="connsiteX143" fmla="*/ 7746803 w 10893657"/>
              <a:gd name="connsiteY143" fmla="*/ 683741 h 5807680"/>
              <a:gd name="connsiteX144" fmla="*/ 7779754 w 10893657"/>
              <a:gd name="connsiteY144" fmla="*/ 691979 h 5807680"/>
              <a:gd name="connsiteX145" fmla="*/ 7862133 w 10893657"/>
              <a:gd name="connsiteY145" fmla="*/ 708454 h 5807680"/>
              <a:gd name="connsiteX146" fmla="*/ 8018652 w 10893657"/>
              <a:gd name="connsiteY146" fmla="*/ 700217 h 5807680"/>
              <a:gd name="connsiteX147" fmla="*/ 8035127 w 10893657"/>
              <a:gd name="connsiteY147" fmla="*/ 675503 h 5807680"/>
              <a:gd name="connsiteX148" fmla="*/ 8068079 w 10893657"/>
              <a:gd name="connsiteY148" fmla="*/ 601362 h 5807680"/>
              <a:gd name="connsiteX149" fmla="*/ 8076317 w 10893657"/>
              <a:gd name="connsiteY149" fmla="*/ 568411 h 5807680"/>
              <a:gd name="connsiteX150" fmla="*/ 8092792 w 10893657"/>
              <a:gd name="connsiteY150" fmla="*/ 535460 h 5807680"/>
              <a:gd name="connsiteX151" fmla="*/ 8101030 w 10893657"/>
              <a:gd name="connsiteY151" fmla="*/ 510746 h 5807680"/>
              <a:gd name="connsiteX152" fmla="*/ 8092792 w 10893657"/>
              <a:gd name="connsiteY152" fmla="*/ 411892 h 5807680"/>
              <a:gd name="connsiteX153" fmla="*/ 8068079 w 10893657"/>
              <a:gd name="connsiteY153" fmla="*/ 395417 h 5807680"/>
              <a:gd name="connsiteX154" fmla="*/ 8035127 w 10893657"/>
              <a:gd name="connsiteY154" fmla="*/ 387179 h 5807680"/>
              <a:gd name="connsiteX155" fmla="*/ 7960987 w 10893657"/>
              <a:gd name="connsiteY155" fmla="*/ 370703 h 5807680"/>
              <a:gd name="connsiteX156" fmla="*/ 7895084 w 10893657"/>
              <a:gd name="connsiteY156" fmla="*/ 387179 h 5807680"/>
              <a:gd name="connsiteX157" fmla="*/ 7870371 w 10893657"/>
              <a:gd name="connsiteY157" fmla="*/ 403654 h 5807680"/>
              <a:gd name="connsiteX158" fmla="*/ 7812706 w 10893657"/>
              <a:gd name="connsiteY158" fmla="*/ 420130 h 5807680"/>
              <a:gd name="connsiteX159" fmla="*/ 7573809 w 10893657"/>
              <a:gd name="connsiteY159" fmla="*/ 411892 h 5807680"/>
              <a:gd name="connsiteX160" fmla="*/ 7549095 w 10893657"/>
              <a:gd name="connsiteY160" fmla="*/ 395417 h 5807680"/>
              <a:gd name="connsiteX161" fmla="*/ 7540857 w 10893657"/>
              <a:gd name="connsiteY161" fmla="*/ 337752 h 5807680"/>
              <a:gd name="connsiteX162" fmla="*/ 7532619 w 10893657"/>
              <a:gd name="connsiteY162" fmla="*/ 304800 h 5807680"/>
              <a:gd name="connsiteX163" fmla="*/ 7540857 w 10893657"/>
              <a:gd name="connsiteY163" fmla="*/ 230660 h 5807680"/>
              <a:gd name="connsiteX164" fmla="*/ 7590284 w 10893657"/>
              <a:gd name="connsiteY164" fmla="*/ 214184 h 5807680"/>
              <a:gd name="connsiteX165" fmla="*/ 7623236 w 10893657"/>
              <a:gd name="connsiteY165" fmla="*/ 197708 h 5807680"/>
              <a:gd name="connsiteX166" fmla="*/ 7656187 w 10893657"/>
              <a:gd name="connsiteY166" fmla="*/ 189471 h 5807680"/>
              <a:gd name="connsiteX167" fmla="*/ 7713852 w 10893657"/>
              <a:gd name="connsiteY167" fmla="*/ 164757 h 5807680"/>
              <a:gd name="connsiteX168" fmla="*/ 7787992 w 10893657"/>
              <a:gd name="connsiteY168" fmla="*/ 148281 h 5807680"/>
              <a:gd name="connsiteX169" fmla="*/ 7862133 w 10893657"/>
              <a:gd name="connsiteY169" fmla="*/ 123568 h 5807680"/>
              <a:gd name="connsiteX170" fmla="*/ 7903322 w 10893657"/>
              <a:gd name="connsiteY170" fmla="*/ 107092 h 5807680"/>
              <a:gd name="connsiteX171" fmla="*/ 8043365 w 10893657"/>
              <a:gd name="connsiteY171" fmla="*/ 82379 h 5807680"/>
              <a:gd name="connsiteX172" fmla="*/ 8084554 w 10893657"/>
              <a:gd name="connsiteY172" fmla="*/ 74141 h 5807680"/>
              <a:gd name="connsiteX173" fmla="*/ 8175171 w 10893657"/>
              <a:gd name="connsiteY173" fmla="*/ 65903 h 5807680"/>
              <a:gd name="connsiteX174" fmla="*/ 8496446 w 10893657"/>
              <a:gd name="connsiteY174" fmla="*/ 57665 h 5807680"/>
              <a:gd name="connsiteX175" fmla="*/ 8529398 w 10893657"/>
              <a:gd name="connsiteY175" fmla="*/ 74141 h 5807680"/>
              <a:gd name="connsiteX176" fmla="*/ 8554111 w 10893657"/>
              <a:gd name="connsiteY176" fmla="*/ 90617 h 5807680"/>
              <a:gd name="connsiteX177" fmla="*/ 8620014 w 10893657"/>
              <a:gd name="connsiteY177" fmla="*/ 123568 h 5807680"/>
              <a:gd name="connsiteX178" fmla="*/ 8652965 w 10893657"/>
              <a:gd name="connsiteY178" fmla="*/ 140044 h 5807680"/>
              <a:gd name="connsiteX179" fmla="*/ 8694154 w 10893657"/>
              <a:gd name="connsiteY179" fmla="*/ 156519 h 5807680"/>
              <a:gd name="connsiteX180" fmla="*/ 8760057 w 10893657"/>
              <a:gd name="connsiteY180" fmla="*/ 189471 h 5807680"/>
              <a:gd name="connsiteX181" fmla="*/ 8817722 w 10893657"/>
              <a:gd name="connsiteY181" fmla="*/ 222422 h 5807680"/>
              <a:gd name="connsiteX182" fmla="*/ 8842436 w 10893657"/>
              <a:gd name="connsiteY182" fmla="*/ 214184 h 5807680"/>
              <a:gd name="connsiteX183" fmla="*/ 8875387 w 10893657"/>
              <a:gd name="connsiteY183" fmla="*/ 189471 h 5807680"/>
              <a:gd name="connsiteX184" fmla="*/ 8916576 w 10893657"/>
              <a:gd name="connsiteY184" fmla="*/ 164757 h 5807680"/>
              <a:gd name="connsiteX185" fmla="*/ 8933052 w 10893657"/>
              <a:gd name="connsiteY185" fmla="*/ 140044 h 5807680"/>
              <a:gd name="connsiteX186" fmla="*/ 8949527 w 10893657"/>
              <a:gd name="connsiteY186" fmla="*/ 107092 h 5807680"/>
              <a:gd name="connsiteX187" fmla="*/ 8974241 w 10893657"/>
              <a:gd name="connsiteY187" fmla="*/ 74141 h 5807680"/>
              <a:gd name="connsiteX188" fmla="*/ 9031906 w 10893657"/>
              <a:gd name="connsiteY188" fmla="*/ 8238 h 5807680"/>
              <a:gd name="connsiteX189" fmla="*/ 9114284 w 10893657"/>
              <a:gd name="connsiteY189" fmla="*/ 16476 h 5807680"/>
              <a:gd name="connsiteX190" fmla="*/ 9155473 w 10893657"/>
              <a:gd name="connsiteY190" fmla="*/ 24714 h 5807680"/>
              <a:gd name="connsiteX191" fmla="*/ 9237852 w 10893657"/>
              <a:gd name="connsiteY191" fmla="*/ 41190 h 5807680"/>
              <a:gd name="connsiteX192" fmla="*/ 9311992 w 10893657"/>
              <a:gd name="connsiteY192" fmla="*/ 32952 h 5807680"/>
              <a:gd name="connsiteX193" fmla="*/ 9336706 w 10893657"/>
              <a:gd name="connsiteY193" fmla="*/ 16476 h 5807680"/>
              <a:gd name="connsiteX194" fmla="*/ 9361419 w 10893657"/>
              <a:gd name="connsiteY194" fmla="*/ 8238 h 5807680"/>
              <a:gd name="connsiteX195" fmla="*/ 9559127 w 10893657"/>
              <a:gd name="connsiteY195" fmla="*/ 16476 h 5807680"/>
              <a:gd name="connsiteX196" fmla="*/ 9674457 w 10893657"/>
              <a:gd name="connsiteY196" fmla="*/ 57665 h 5807680"/>
              <a:gd name="connsiteX197" fmla="*/ 9723884 w 10893657"/>
              <a:gd name="connsiteY197" fmla="*/ 65903 h 5807680"/>
              <a:gd name="connsiteX198" fmla="*/ 9748598 w 10893657"/>
              <a:gd name="connsiteY198" fmla="*/ 74141 h 5807680"/>
              <a:gd name="connsiteX199" fmla="*/ 9995733 w 10893657"/>
              <a:gd name="connsiteY199" fmla="*/ 82379 h 5807680"/>
              <a:gd name="connsiteX200" fmla="*/ 10028684 w 10893657"/>
              <a:gd name="connsiteY200" fmla="*/ 74141 h 5807680"/>
              <a:gd name="connsiteX201" fmla="*/ 10053398 w 10893657"/>
              <a:gd name="connsiteY201" fmla="*/ 57665 h 5807680"/>
              <a:gd name="connsiteX202" fmla="*/ 10086349 w 10893657"/>
              <a:gd name="connsiteY202" fmla="*/ 41190 h 5807680"/>
              <a:gd name="connsiteX203" fmla="*/ 10111063 w 10893657"/>
              <a:gd name="connsiteY203" fmla="*/ 24714 h 5807680"/>
              <a:gd name="connsiteX204" fmla="*/ 10144014 w 10893657"/>
              <a:gd name="connsiteY204" fmla="*/ 16476 h 5807680"/>
              <a:gd name="connsiteX205" fmla="*/ 10152252 w 10893657"/>
              <a:gd name="connsiteY205" fmla="*/ 49427 h 5807680"/>
              <a:gd name="connsiteX206" fmla="*/ 10160490 w 10893657"/>
              <a:gd name="connsiteY206" fmla="*/ 238898 h 5807680"/>
              <a:gd name="connsiteX207" fmla="*/ 10185203 w 10893657"/>
              <a:gd name="connsiteY207" fmla="*/ 255373 h 5807680"/>
              <a:gd name="connsiteX208" fmla="*/ 10317009 w 10893657"/>
              <a:gd name="connsiteY208" fmla="*/ 247135 h 5807680"/>
              <a:gd name="connsiteX209" fmla="*/ 10399387 w 10893657"/>
              <a:gd name="connsiteY209" fmla="*/ 197708 h 5807680"/>
              <a:gd name="connsiteX210" fmla="*/ 10448814 w 10893657"/>
              <a:gd name="connsiteY210" fmla="*/ 164757 h 5807680"/>
              <a:gd name="connsiteX211" fmla="*/ 10473527 w 10893657"/>
              <a:gd name="connsiteY211" fmla="*/ 148281 h 5807680"/>
              <a:gd name="connsiteX212" fmla="*/ 10539430 w 10893657"/>
              <a:gd name="connsiteY212" fmla="*/ 131806 h 5807680"/>
              <a:gd name="connsiteX213" fmla="*/ 10564144 w 10893657"/>
              <a:gd name="connsiteY213" fmla="*/ 123568 h 5807680"/>
              <a:gd name="connsiteX214" fmla="*/ 10630046 w 10893657"/>
              <a:gd name="connsiteY214" fmla="*/ 115330 h 5807680"/>
              <a:gd name="connsiteX215" fmla="*/ 10728900 w 10893657"/>
              <a:gd name="connsiteY215" fmla="*/ 82379 h 5807680"/>
              <a:gd name="connsiteX216" fmla="*/ 10753614 w 10893657"/>
              <a:gd name="connsiteY216" fmla="*/ 74141 h 5807680"/>
              <a:gd name="connsiteX217" fmla="*/ 10778327 w 10893657"/>
              <a:gd name="connsiteY217" fmla="*/ 65903 h 5807680"/>
              <a:gd name="connsiteX218" fmla="*/ 10877181 w 10893657"/>
              <a:gd name="connsiteY218" fmla="*/ 90617 h 5807680"/>
              <a:gd name="connsiteX219" fmla="*/ 10893657 w 10893657"/>
              <a:gd name="connsiteY219" fmla="*/ 115330 h 5807680"/>
              <a:gd name="connsiteX220" fmla="*/ 10885419 w 10893657"/>
              <a:gd name="connsiteY220" fmla="*/ 222422 h 5807680"/>
              <a:gd name="connsiteX221" fmla="*/ 10844230 w 10893657"/>
              <a:gd name="connsiteY221" fmla="*/ 296562 h 5807680"/>
              <a:gd name="connsiteX222" fmla="*/ 10827754 w 10893657"/>
              <a:gd name="connsiteY222" fmla="*/ 321276 h 5807680"/>
              <a:gd name="connsiteX223" fmla="*/ 10811279 w 10893657"/>
              <a:gd name="connsiteY223" fmla="*/ 345990 h 5807680"/>
              <a:gd name="connsiteX224" fmla="*/ 10786565 w 10893657"/>
              <a:gd name="connsiteY224" fmla="*/ 378941 h 5807680"/>
              <a:gd name="connsiteX225" fmla="*/ 10761852 w 10893657"/>
              <a:gd name="connsiteY225" fmla="*/ 420130 h 5807680"/>
              <a:gd name="connsiteX226" fmla="*/ 10745376 w 10893657"/>
              <a:gd name="connsiteY226" fmla="*/ 444844 h 5807680"/>
              <a:gd name="connsiteX227" fmla="*/ 10720663 w 10893657"/>
              <a:gd name="connsiteY227" fmla="*/ 461319 h 5807680"/>
              <a:gd name="connsiteX228" fmla="*/ 10679473 w 10893657"/>
              <a:gd name="connsiteY228" fmla="*/ 510746 h 5807680"/>
              <a:gd name="connsiteX229" fmla="*/ 10630046 w 10893657"/>
              <a:gd name="connsiteY229" fmla="*/ 560173 h 5807680"/>
              <a:gd name="connsiteX230" fmla="*/ 10580619 w 10893657"/>
              <a:gd name="connsiteY230" fmla="*/ 609600 h 5807680"/>
              <a:gd name="connsiteX231" fmla="*/ 10555906 w 10893657"/>
              <a:gd name="connsiteY231" fmla="*/ 634314 h 5807680"/>
              <a:gd name="connsiteX232" fmla="*/ 10531192 w 10893657"/>
              <a:gd name="connsiteY232" fmla="*/ 642552 h 5807680"/>
              <a:gd name="connsiteX233" fmla="*/ 10490003 w 10893657"/>
              <a:gd name="connsiteY233" fmla="*/ 667265 h 5807680"/>
              <a:gd name="connsiteX234" fmla="*/ 10424100 w 10893657"/>
              <a:gd name="connsiteY234" fmla="*/ 700217 h 5807680"/>
              <a:gd name="connsiteX235" fmla="*/ 10374673 w 10893657"/>
              <a:gd name="connsiteY235" fmla="*/ 733168 h 5807680"/>
              <a:gd name="connsiteX236" fmla="*/ 10308771 w 10893657"/>
              <a:gd name="connsiteY236" fmla="*/ 774357 h 5807680"/>
              <a:gd name="connsiteX237" fmla="*/ 10267581 w 10893657"/>
              <a:gd name="connsiteY237" fmla="*/ 823784 h 5807680"/>
              <a:gd name="connsiteX238" fmla="*/ 10234630 w 10893657"/>
              <a:gd name="connsiteY238" fmla="*/ 848498 h 5807680"/>
              <a:gd name="connsiteX239" fmla="*/ 10185203 w 10893657"/>
              <a:gd name="connsiteY239" fmla="*/ 881449 h 5807680"/>
              <a:gd name="connsiteX240" fmla="*/ 10111063 w 10893657"/>
              <a:gd name="connsiteY240" fmla="*/ 930876 h 5807680"/>
              <a:gd name="connsiteX241" fmla="*/ 10086349 w 10893657"/>
              <a:gd name="connsiteY241" fmla="*/ 947352 h 5807680"/>
              <a:gd name="connsiteX242" fmla="*/ 10061636 w 10893657"/>
              <a:gd name="connsiteY242" fmla="*/ 955590 h 5807680"/>
              <a:gd name="connsiteX243" fmla="*/ 10045160 w 10893657"/>
              <a:gd name="connsiteY243" fmla="*/ 980303 h 5807680"/>
              <a:gd name="connsiteX244" fmla="*/ 10020446 w 10893657"/>
              <a:gd name="connsiteY244" fmla="*/ 988541 h 5807680"/>
              <a:gd name="connsiteX245" fmla="*/ 9962781 w 10893657"/>
              <a:gd name="connsiteY245" fmla="*/ 1029730 h 5807680"/>
              <a:gd name="connsiteX246" fmla="*/ 9938068 w 10893657"/>
              <a:gd name="connsiteY246" fmla="*/ 1037968 h 5807680"/>
              <a:gd name="connsiteX247" fmla="*/ 9855690 w 10893657"/>
              <a:gd name="connsiteY247" fmla="*/ 1095633 h 5807680"/>
              <a:gd name="connsiteX248" fmla="*/ 9822738 w 10893657"/>
              <a:gd name="connsiteY248" fmla="*/ 1112108 h 5807680"/>
              <a:gd name="connsiteX249" fmla="*/ 9756836 w 10893657"/>
              <a:gd name="connsiteY249" fmla="*/ 1178011 h 5807680"/>
              <a:gd name="connsiteX250" fmla="*/ 9756836 w 10893657"/>
              <a:gd name="connsiteY250" fmla="*/ 1532238 h 5807680"/>
              <a:gd name="connsiteX251" fmla="*/ 9765073 w 10893657"/>
              <a:gd name="connsiteY251" fmla="*/ 1565190 h 5807680"/>
              <a:gd name="connsiteX252" fmla="*/ 9789787 w 10893657"/>
              <a:gd name="connsiteY252" fmla="*/ 1680519 h 5807680"/>
              <a:gd name="connsiteX253" fmla="*/ 9806263 w 10893657"/>
              <a:gd name="connsiteY253" fmla="*/ 1705233 h 5807680"/>
              <a:gd name="connsiteX254" fmla="*/ 9822738 w 10893657"/>
              <a:gd name="connsiteY254" fmla="*/ 1754660 h 5807680"/>
              <a:gd name="connsiteX255" fmla="*/ 9839214 w 10893657"/>
              <a:gd name="connsiteY255" fmla="*/ 1845276 h 5807680"/>
              <a:gd name="connsiteX256" fmla="*/ 9822738 w 10893657"/>
              <a:gd name="connsiteY256" fmla="*/ 2034746 h 5807680"/>
              <a:gd name="connsiteX257" fmla="*/ 9814500 w 10893657"/>
              <a:gd name="connsiteY257" fmla="*/ 2075935 h 5807680"/>
              <a:gd name="connsiteX258" fmla="*/ 9798025 w 10893657"/>
              <a:gd name="connsiteY258" fmla="*/ 2117125 h 5807680"/>
              <a:gd name="connsiteX259" fmla="*/ 9781549 w 10893657"/>
              <a:gd name="connsiteY259" fmla="*/ 2215979 h 5807680"/>
              <a:gd name="connsiteX260" fmla="*/ 9773311 w 10893657"/>
              <a:gd name="connsiteY260" fmla="*/ 2240692 h 5807680"/>
              <a:gd name="connsiteX261" fmla="*/ 9765073 w 10893657"/>
              <a:gd name="connsiteY261" fmla="*/ 2273644 h 5807680"/>
              <a:gd name="connsiteX262" fmla="*/ 9748598 w 10893657"/>
              <a:gd name="connsiteY262" fmla="*/ 2298357 h 5807680"/>
              <a:gd name="connsiteX263" fmla="*/ 9732122 w 10893657"/>
              <a:gd name="connsiteY263" fmla="*/ 2372498 h 5807680"/>
              <a:gd name="connsiteX264" fmla="*/ 9740360 w 10893657"/>
              <a:gd name="connsiteY264" fmla="*/ 2594919 h 5807680"/>
              <a:gd name="connsiteX265" fmla="*/ 9773311 w 10893657"/>
              <a:gd name="connsiteY265" fmla="*/ 2603157 h 5807680"/>
              <a:gd name="connsiteX266" fmla="*/ 9789787 w 10893657"/>
              <a:gd name="connsiteY266" fmla="*/ 2627871 h 5807680"/>
              <a:gd name="connsiteX267" fmla="*/ 9814500 w 10893657"/>
              <a:gd name="connsiteY267" fmla="*/ 2636108 h 5807680"/>
              <a:gd name="connsiteX268" fmla="*/ 9872165 w 10893657"/>
              <a:gd name="connsiteY268" fmla="*/ 2652584 h 5807680"/>
              <a:gd name="connsiteX269" fmla="*/ 9929830 w 10893657"/>
              <a:gd name="connsiteY269" fmla="*/ 2702011 h 5807680"/>
              <a:gd name="connsiteX270" fmla="*/ 9979257 w 10893657"/>
              <a:gd name="connsiteY270" fmla="*/ 2718487 h 5807680"/>
              <a:gd name="connsiteX271" fmla="*/ 10028684 w 10893657"/>
              <a:gd name="connsiteY271" fmla="*/ 2734962 h 5807680"/>
              <a:gd name="connsiteX272" fmla="*/ 10053398 w 10893657"/>
              <a:gd name="connsiteY272" fmla="*/ 2743200 h 5807680"/>
              <a:gd name="connsiteX273" fmla="*/ 10094587 w 10893657"/>
              <a:gd name="connsiteY273" fmla="*/ 2751438 h 5807680"/>
              <a:gd name="connsiteX274" fmla="*/ 10135776 w 10893657"/>
              <a:gd name="connsiteY274" fmla="*/ 2784390 h 5807680"/>
              <a:gd name="connsiteX275" fmla="*/ 10152252 w 10893657"/>
              <a:gd name="connsiteY275" fmla="*/ 2809103 h 5807680"/>
              <a:gd name="connsiteX276" fmla="*/ 10176965 w 10893657"/>
              <a:gd name="connsiteY276" fmla="*/ 2833817 h 5807680"/>
              <a:gd name="connsiteX277" fmla="*/ 10209917 w 10893657"/>
              <a:gd name="connsiteY277" fmla="*/ 2883244 h 5807680"/>
              <a:gd name="connsiteX278" fmla="*/ 10218154 w 10893657"/>
              <a:gd name="connsiteY278" fmla="*/ 2916195 h 5807680"/>
              <a:gd name="connsiteX279" fmla="*/ 10209917 w 10893657"/>
              <a:gd name="connsiteY279" fmla="*/ 2998573 h 5807680"/>
              <a:gd name="connsiteX280" fmla="*/ 10144014 w 10893657"/>
              <a:gd name="connsiteY280" fmla="*/ 3080952 h 5807680"/>
              <a:gd name="connsiteX281" fmla="*/ 10119300 w 10893657"/>
              <a:gd name="connsiteY281" fmla="*/ 3097427 h 5807680"/>
              <a:gd name="connsiteX282" fmla="*/ 10094587 w 10893657"/>
              <a:gd name="connsiteY282" fmla="*/ 3122141 h 5807680"/>
              <a:gd name="connsiteX283" fmla="*/ 10069873 w 10893657"/>
              <a:gd name="connsiteY283" fmla="*/ 3171568 h 5807680"/>
              <a:gd name="connsiteX284" fmla="*/ 10061636 w 10893657"/>
              <a:gd name="connsiteY284" fmla="*/ 3196281 h 5807680"/>
              <a:gd name="connsiteX285" fmla="*/ 10069873 w 10893657"/>
              <a:gd name="connsiteY285" fmla="*/ 3237471 h 5807680"/>
              <a:gd name="connsiteX286" fmla="*/ 10127538 w 10893657"/>
              <a:gd name="connsiteY286" fmla="*/ 3262184 h 5807680"/>
              <a:gd name="connsiteX287" fmla="*/ 10152252 w 10893657"/>
              <a:gd name="connsiteY287" fmla="*/ 3270422 h 5807680"/>
              <a:gd name="connsiteX288" fmla="*/ 10209917 w 10893657"/>
              <a:gd name="connsiteY288" fmla="*/ 3286898 h 5807680"/>
              <a:gd name="connsiteX289" fmla="*/ 10259344 w 10893657"/>
              <a:gd name="connsiteY289" fmla="*/ 3328087 h 5807680"/>
              <a:gd name="connsiteX290" fmla="*/ 10349960 w 10893657"/>
              <a:gd name="connsiteY290" fmla="*/ 3344562 h 5807680"/>
              <a:gd name="connsiteX291" fmla="*/ 10366436 w 10893657"/>
              <a:gd name="connsiteY291" fmla="*/ 3369276 h 5807680"/>
              <a:gd name="connsiteX292" fmla="*/ 10374673 w 10893657"/>
              <a:gd name="connsiteY292" fmla="*/ 3393990 h 5807680"/>
              <a:gd name="connsiteX293" fmla="*/ 10399387 w 10893657"/>
              <a:gd name="connsiteY293" fmla="*/ 3410465 h 5807680"/>
              <a:gd name="connsiteX294" fmla="*/ 10366436 w 10893657"/>
              <a:gd name="connsiteY294" fmla="*/ 3484606 h 5807680"/>
              <a:gd name="connsiteX295" fmla="*/ 10325246 w 10893657"/>
              <a:gd name="connsiteY295" fmla="*/ 3501081 h 5807680"/>
              <a:gd name="connsiteX296" fmla="*/ 10275819 w 10893657"/>
              <a:gd name="connsiteY296" fmla="*/ 3517557 h 5807680"/>
              <a:gd name="connsiteX297" fmla="*/ 10251106 w 10893657"/>
              <a:gd name="connsiteY297" fmla="*/ 3542271 h 5807680"/>
              <a:gd name="connsiteX298" fmla="*/ 10209917 w 10893657"/>
              <a:gd name="connsiteY298" fmla="*/ 3566984 h 5807680"/>
              <a:gd name="connsiteX299" fmla="*/ 10201679 w 10893657"/>
              <a:gd name="connsiteY299" fmla="*/ 3591698 h 5807680"/>
              <a:gd name="connsiteX300" fmla="*/ 10185203 w 10893657"/>
              <a:gd name="connsiteY300" fmla="*/ 3616411 h 5807680"/>
              <a:gd name="connsiteX301" fmla="*/ 10168727 w 10893657"/>
              <a:gd name="connsiteY301" fmla="*/ 3781168 h 5807680"/>
              <a:gd name="connsiteX302" fmla="*/ 10160490 w 10893657"/>
              <a:gd name="connsiteY302" fmla="*/ 3805881 h 5807680"/>
              <a:gd name="connsiteX303" fmla="*/ 10135776 w 10893657"/>
              <a:gd name="connsiteY303" fmla="*/ 3814119 h 5807680"/>
              <a:gd name="connsiteX304" fmla="*/ 10111063 w 10893657"/>
              <a:gd name="connsiteY304" fmla="*/ 3830595 h 5807680"/>
              <a:gd name="connsiteX305" fmla="*/ 10069873 w 10893657"/>
              <a:gd name="connsiteY305" fmla="*/ 3880022 h 5807680"/>
              <a:gd name="connsiteX306" fmla="*/ 10020446 w 10893657"/>
              <a:gd name="connsiteY306" fmla="*/ 3912973 h 5807680"/>
              <a:gd name="connsiteX307" fmla="*/ 9995733 w 10893657"/>
              <a:gd name="connsiteY307" fmla="*/ 3937687 h 5807680"/>
              <a:gd name="connsiteX308" fmla="*/ 9946306 w 10893657"/>
              <a:gd name="connsiteY308" fmla="*/ 3954162 h 5807680"/>
              <a:gd name="connsiteX309" fmla="*/ 10127021 w 10893657"/>
              <a:gd name="connsiteY309" fmla="*/ 4046784 h 5807680"/>
              <a:gd name="connsiteX310" fmla="*/ 9839214 w 10893657"/>
              <a:gd name="connsiteY310" fmla="*/ 3987114 h 5807680"/>
              <a:gd name="connsiteX311" fmla="*/ 9989907 w 10893657"/>
              <a:gd name="connsiteY311" fmla="*/ 4136845 h 5807680"/>
              <a:gd name="connsiteX312" fmla="*/ 9427322 w 10893657"/>
              <a:gd name="connsiteY312" fmla="*/ 4011827 h 5807680"/>
              <a:gd name="connsiteX313" fmla="*/ 9394371 w 10893657"/>
              <a:gd name="connsiteY313" fmla="*/ 4020065 h 5807680"/>
              <a:gd name="connsiteX314" fmla="*/ 9336706 w 10893657"/>
              <a:gd name="connsiteY314" fmla="*/ 4028303 h 5807680"/>
              <a:gd name="connsiteX315" fmla="*/ 9287279 w 10893657"/>
              <a:gd name="connsiteY315" fmla="*/ 4044779 h 5807680"/>
              <a:gd name="connsiteX316" fmla="*/ 9213138 w 10893657"/>
              <a:gd name="connsiteY316" fmla="*/ 4077730 h 5807680"/>
              <a:gd name="connsiteX317" fmla="*/ 9171949 w 10893657"/>
              <a:gd name="connsiteY317" fmla="*/ 4085968 h 5807680"/>
              <a:gd name="connsiteX318" fmla="*/ 9163711 w 10893657"/>
              <a:gd name="connsiteY318" fmla="*/ 4118919 h 5807680"/>
              <a:gd name="connsiteX319" fmla="*/ 9138998 w 10893657"/>
              <a:gd name="connsiteY319" fmla="*/ 4143633 h 5807680"/>
              <a:gd name="connsiteX320" fmla="*/ 9122522 w 10893657"/>
              <a:gd name="connsiteY320" fmla="*/ 4168346 h 5807680"/>
              <a:gd name="connsiteX321" fmla="*/ 9114284 w 10893657"/>
              <a:gd name="connsiteY321" fmla="*/ 4193060 h 5807680"/>
              <a:gd name="connsiteX322" fmla="*/ 9073095 w 10893657"/>
              <a:gd name="connsiteY322" fmla="*/ 4242487 h 5807680"/>
              <a:gd name="connsiteX323" fmla="*/ 9056619 w 10893657"/>
              <a:gd name="connsiteY323" fmla="*/ 4275438 h 5807680"/>
              <a:gd name="connsiteX324" fmla="*/ 9040144 w 10893657"/>
              <a:gd name="connsiteY324" fmla="*/ 4300152 h 5807680"/>
              <a:gd name="connsiteX325" fmla="*/ 9023668 w 10893657"/>
              <a:gd name="connsiteY325" fmla="*/ 4333103 h 5807680"/>
              <a:gd name="connsiteX326" fmla="*/ 8966003 w 10893657"/>
              <a:gd name="connsiteY326" fmla="*/ 4357817 h 5807680"/>
              <a:gd name="connsiteX327" fmla="*/ 8760057 w 10893657"/>
              <a:gd name="connsiteY327" fmla="*/ 4349579 h 5807680"/>
              <a:gd name="connsiteX328" fmla="*/ 8735344 w 10893657"/>
              <a:gd name="connsiteY328" fmla="*/ 4341341 h 5807680"/>
              <a:gd name="connsiteX329" fmla="*/ 8702392 w 10893657"/>
              <a:gd name="connsiteY329" fmla="*/ 4333103 h 5807680"/>
              <a:gd name="connsiteX330" fmla="*/ 8644727 w 10893657"/>
              <a:gd name="connsiteY330" fmla="*/ 4324865 h 5807680"/>
              <a:gd name="connsiteX331" fmla="*/ 8463495 w 10893657"/>
              <a:gd name="connsiteY331" fmla="*/ 4333103 h 5807680"/>
              <a:gd name="connsiteX332" fmla="*/ 8405830 w 10893657"/>
              <a:gd name="connsiteY332" fmla="*/ 4349579 h 5807680"/>
              <a:gd name="connsiteX333" fmla="*/ 8381117 w 10893657"/>
              <a:gd name="connsiteY333" fmla="*/ 4374292 h 5807680"/>
              <a:gd name="connsiteX334" fmla="*/ 8331690 w 10893657"/>
              <a:gd name="connsiteY334" fmla="*/ 4390768 h 5807680"/>
              <a:gd name="connsiteX335" fmla="*/ 8142219 w 10893657"/>
              <a:gd name="connsiteY335" fmla="*/ 4382530 h 5807680"/>
              <a:gd name="connsiteX336" fmla="*/ 8109268 w 10893657"/>
              <a:gd name="connsiteY336" fmla="*/ 4374292 h 5807680"/>
              <a:gd name="connsiteX337" fmla="*/ 8084554 w 10893657"/>
              <a:gd name="connsiteY337" fmla="*/ 4349579 h 5807680"/>
              <a:gd name="connsiteX338" fmla="*/ 8059841 w 10893657"/>
              <a:gd name="connsiteY338" fmla="*/ 4333103 h 5807680"/>
              <a:gd name="connsiteX339" fmla="*/ 8026890 w 10893657"/>
              <a:gd name="connsiteY339" fmla="*/ 4283676 h 5807680"/>
              <a:gd name="connsiteX340" fmla="*/ 7960987 w 10893657"/>
              <a:gd name="connsiteY340" fmla="*/ 4226011 h 5807680"/>
              <a:gd name="connsiteX341" fmla="*/ 7895084 w 10893657"/>
              <a:gd name="connsiteY341" fmla="*/ 4209535 h 5807680"/>
              <a:gd name="connsiteX342" fmla="*/ 7829181 w 10893657"/>
              <a:gd name="connsiteY342" fmla="*/ 4151871 h 5807680"/>
              <a:gd name="connsiteX343" fmla="*/ 7771517 w 10893657"/>
              <a:gd name="connsiteY343" fmla="*/ 4102444 h 5807680"/>
              <a:gd name="connsiteX344" fmla="*/ 7680900 w 10893657"/>
              <a:gd name="connsiteY344" fmla="*/ 4028303 h 5807680"/>
              <a:gd name="connsiteX345" fmla="*/ 7680900 w 10893657"/>
              <a:gd name="connsiteY345" fmla="*/ 4028303 h 5807680"/>
              <a:gd name="connsiteX346" fmla="*/ 7656187 w 10893657"/>
              <a:gd name="connsiteY346" fmla="*/ 4003590 h 5807680"/>
              <a:gd name="connsiteX347" fmla="*/ 7598522 w 10893657"/>
              <a:gd name="connsiteY347" fmla="*/ 3978876 h 5807680"/>
              <a:gd name="connsiteX348" fmla="*/ 7540857 w 10893657"/>
              <a:gd name="connsiteY348" fmla="*/ 4011827 h 5807680"/>
              <a:gd name="connsiteX349" fmla="*/ 7516144 w 10893657"/>
              <a:gd name="connsiteY349" fmla="*/ 4028303 h 5807680"/>
              <a:gd name="connsiteX350" fmla="*/ 7507906 w 10893657"/>
              <a:gd name="connsiteY350" fmla="*/ 4053017 h 5807680"/>
              <a:gd name="connsiteX351" fmla="*/ 7483192 w 10893657"/>
              <a:gd name="connsiteY351" fmla="*/ 4061254 h 5807680"/>
              <a:gd name="connsiteX352" fmla="*/ 7433765 w 10893657"/>
              <a:gd name="connsiteY352" fmla="*/ 4069492 h 5807680"/>
              <a:gd name="connsiteX353" fmla="*/ 7153679 w 10893657"/>
              <a:gd name="connsiteY353" fmla="*/ 4061254 h 5807680"/>
              <a:gd name="connsiteX354" fmla="*/ 7079538 w 10893657"/>
              <a:gd name="connsiteY354" fmla="*/ 4003590 h 5807680"/>
              <a:gd name="connsiteX355" fmla="*/ 7046587 w 10893657"/>
              <a:gd name="connsiteY355" fmla="*/ 3995352 h 5807680"/>
              <a:gd name="connsiteX356" fmla="*/ 7021873 w 10893657"/>
              <a:gd name="connsiteY356" fmla="*/ 3978876 h 5807680"/>
              <a:gd name="connsiteX357" fmla="*/ 6923019 w 10893657"/>
              <a:gd name="connsiteY357" fmla="*/ 4069492 h 5807680"/>
              <a:gd name="connsiteX358" fmla="*/ 6898306 w 10893657"/>
              <a:gd name="connsiteY358" fmla="*/ 4085968 h 5807680"/>
              <a:gd name="connsiteX359" fmla="*/ 6890068 w 10893657"/>
              <a:gd name="connsiteY359" fmla="*/ 4110681 h 5807680"/>
              <a:gd name="connsiteX360" fmla="*/ 6840641 w 10893657"/>
              <a:gd name="connsiteY360" fmla="*/ 4135395 h 5807680"/>
              <a:gd name="connsiteX361" fmla="*/ 6807690 w 10893657"/>
              <a:gd name="connsiteY361" fmla="*/ 4118919 h 5807680"/>
              <a:gd name="connsiteX362" fmla="*/ 6717073 w 10893657"/>
              <a:gd name="connsiteY362" fmla="*/ 4102444 h 5807680"/>
              <a:gd name="connsiteX363" fmla="*/ 6675884 w 10893657"/>
              <a:gd name="connsiteY363" fmla="*/ 4127157 h 5807680"/>
              <a:gd name="connsiteX364" fmla="*/ 6651171 w 10893657"/>
              <a:gd name="connsiteY364" fmla="*/ 4193060 h 5807680"/>
              <a:gd name="connsiteX365" fmla="*/ 6634695 w 10893657"/>
              <a:gd name="connsiteY365" fmla="*/ 4226011 h 5807680"/>
              <a:gd name="connsiteX366" fmla="*/ 6618219 w 10893657"/>
              <a:gd name="connsiteY366" fmla="*/ 4291914 h 5807680"/>
              <a:gd name="connsiteX367" fmla="*/ 6601744 w 10893657"/>
              <a:gd name="connsiteY367" fmla="*/ 4333103 h 5807680"/>
              <a:gd name="connsiteX368" fmla="*/ 6560554 w 10893657"/>
              <a:gd name="connsiteY368" fmla="*/ 4357817 h 5807680"/>
              <a:gd name="connsiteX369" fmla="*/ 6436987 w 10893657"/>
              <a:gd name="connsiteY369" fmla="*/ 4415481 h 5807680"/>
              <a:gd name="connsiteX370" fmla="*/ 6412273 w 10893657"/>
              <a:gd name="connsiteY370" fmla="*/ 4423719 h 5807680"/>
              <a:gd name="connsiteX371" fmla="*/ 6321657 w 10893657"/>
              <a:gd name="connsiteY371" fmla="*/ 4382530 h 5807680"/>
              <a:gd name="connsiteX372" fmla="*/ 6263992 w 10893657"/>
              <a:gd name="connsiteY372" fmla="*/ 4374292 h 5807680"/>
              <a:gd name="connsiteX373" fmla="*/ 6206327 w 10893657"/>
              <a:gd name="connsiteY373" fmla="*/ 4382530 h 5807680"/>
              <a:gd name="connsiteX374" fmla="*/ 6173376 w 10893657"/>
              <a:gd name="connsiteY374" fmla="*/ 4390768 h 5807680"/>
              <a:gd name="connsiteX375" fmla="*/ 6082760 w 10893657"/>
              <a:gd name="connsiteY375" fmla="*/ 4374292 h 5807680"/>
              <a:gd name="connsiteX376" fmla="*/ 6058046 w 10893657"/>
              <a:gd name="connsiteY376" fmla="*/ 4357817 h 5807680"/>
              <a:gd name="connsiteX377" fmla="*/ 6025095 w 10893657"/>
              <a:gd name="connsiteY377" fmla="*/ 4341341 h 5807680"/>
              <a:gd name="connsiteX378" fmla="*/ 5983906 w 10893657"/>
              <a:gd name="connsiteY378" fmla="*/ 4291914 h 5807680"/>
              <a:gd name="connsiteX379" fmla="*/ 5942717 w 10893657"/>
              <a:gd name="connsiteY379" fmla="*/ 4217773 h 5807680"/>
              <a:gd name="connsiteX380" fmla="*/ 5926241 w 10893657"/>
              <a:gd name="connsiteY380" fmla="*/ 4193060 h 5807680"/>
              <a:gd name="connsiteX381" fmla="*/ 5918003 w 10893657"/>
              <a:gd name="connsiteY381" fmla="*/ 4160108 h 5807680"/>
              <a:gd name="connsiteX382" fmla="*/ 5909765 w 10893657"/>
              <a:gd name="connsiteY382" fmla="*/ 4118919 h 5807680"/>
              <a:gd name="connsiteX383" fmla="*/ 5901527 w 10893657"/>
              <a:gd name="connsiteY383" fmla="*/ 4094206 h 5807680"/>
              <a:gd name="connsiteX384" fmla="*/ 5885052 w 10893657"/>
              <a:gd name="connsiteY384" fmla="*/ 4036541 h 5807680"/>
              <a:gd name="connsiteX385" fmla="*/ 5860338 w 10893657"/>
              <a:gd name="connsiteY385" fmla="*/ 4020065 h 5807680"/>
              <a:gd name="connsiteX386" fmla="*/ 5852100 w 10893657"/>
              <a:gd name="connsiteY386" fmla="*/ 3995352 h 5807680"/>
              <a:gd name="connsiteX387" fmla="*/ 5810911 w 10893657"/>
              <a:gd name="connsiteY387" fmla="*/ 3987114 h 5807680"/>
              <a:gd name="connsiteX388" fmla="*/ 5753246 w 10893657"/>
              <a:gd name="connsiteY388" fmla="*/ 3978876 h 5807680"/>
              <a:gd name="connsiteX389" fmla="*/ 5703819 w 10893657"/>
              <a:gd name="connsiteY389" fmla="*/ 3970638 h 5807680"/>
              <a:gd name="connsiteX390" fmla="*/ 5506111 w 10893657"/>
              <a:gd name="connsiteY390" fmla="*/ 3978876 h 5807680"/>
              <a:gd name="connsiteX391" fmla="*/ 5431971 w 10893657"/>
              <a:gd name="connsiteY391" fmla="*/ 4028303 h 5807680"/>
              <a:gd name="connsiteX392" fmla="*/ 5374306 w 10893657"/>
              <a:gd name="connsiteY392" fmla="*/ 4044779 h 5807680"/>
              <a:gd name="connsiteX393" fmla="*/ 5316641 w 10893657"/>
              <a:gd name="connsiteY393" fmla="*/ 4077730 h 5807680"/>
              <a:gd name="connsiteX394" fmla="*/ 5267214 w 10893657"/>
              <a:gd name="connsiteY394" fmla="*/ 4069492 h 5807680"/>
              <a:gd name="connsiteX395" fmla="*/ 5209549 w 10893657"/>
              <a:gd name="connsiteY395" fmla="*/ 4036541 h 5807680"/>
              <a:gd name="connsiteX396" fmla="*/ 5184836 w 10893657"/>
              <a:gd name="connsiteY396" fmla="*/ 4028303 h 5807680"/>
              <a:gd name="connsiteX397" fmla="*/ 5118933 w 10893657"/>
              <a:gd name="connsiteY397" fmla="*/ 4044779 h 5807680"/>
              <a:gd name="connsiteX398" fmla="*/ 5077744 w 10893657"/>
              <a:gd name="connsiteY398" fmla="*/ 4094206 h 5807680"/>
              <a:gd name="connsiteX399" fmla="*/ 5069506 w 10893657"/>
              <a:gd name="connsiteY399" fmla="*/ 4127157 h 5807680"/>
              <a:gd name="connsiteX400" fmla="*/ 5053030 w 10893657"/>
              <a:gd name="connsiteY400" fmla="*/ 4176584 h 5807680"/>
              <a:gd name="connsiteX401" fmla="*/ 5044792 w 10893657"/>
              <a:gd name="connsiteY401" fmla="*/ 4201298 h 5807680"/>
              <a:gd name="connsiteX402" fmla="*/ 5028317 w 10893657"/>
              <a:gd name="connsiteY402" fmla="*/ 4250725 h 5807680"/>
              <a:gd name="connsiteX403" fmla="*/ 5020079 w 10893657"/>
              <a:gd name="connsiteY403" fmla="*/ 4291914 h 5807680"/>
              <a:gd name="connsiteX404" fmla="*/ 5011841 w 10893657"/>
              <a:gd name="connsiteY404" fmla="*/ 4316627 h 5807680"/>
              <a:gd name="connsiteX405" fmla="*/ 5003603 w 10893657"/>
              <a:gd name="connsiteY405" fmla="*/ 4357817 h 5807680"/>
              <a:gd name="connsiteX406" fmla="*/ 4987127 w 10893657"/>
              <a:gd name="connsiteY406" fmla="*/ 4399006 h 5807680"/>
              <a:gd name="connsiteX407" fmla="*/ 4978890 w 10893657"/>
              <a:gd name="connsiteY407" fmla="*/ 4423719 h 5807680"/>
              <a:gd name="connsiteX408" fmla="*/ 4929463 w 10893657"/>
              <a:gd name="connsiteY408" fmla="*/ 4506098 h 5807680"/>
              <a:gd name="connsiteX409" fmla="*/ 4888273 w 10893657"/>
              <a:gd name="connsiteY409" fmla="*/ 4555525 h 5807680"/>
              <a:gd name="connsiteX410" fmla="*/ 4863560 w 10893657"/>
              <a:gd name="connsiteY410" fmla="*/ 4572000 h 5807680"/>
              <a:gd name="connsiteX411" fmla="*/ 4838846 w 10893657"/>
              <a:gd name="connsiteY411" fmla="*/ 4604952 h 5807680"/>
              <a:gd name="connsiteX412" fmla="*/ 4814133 w 10893657"/>
              <a:gd name="connsiteY412" fmla="*/ 4613190 h 5807680"/>
              <a:gd name="connsiteX413" fmla="*/ 4781181 w 10893657"/>
              <a:gd name="connsiteY413" fmla="*/ 4629665 h 5807680"/>
              <a:gd name="connsiteX414" fmla="*/ 4748230 w 10893657"/>
              <a:gd name="connsiteY414" fmla="*/ 4654379 h 5807680"/>
              <a:gd name="connsiteX415" fmla="*/ 4665852 w 10893657"/>
              <a:gd name="connsiteY415" fmla="*/ 4670854 h 5807680"/>
              <a:gd name="connsiteX416" fmla="*/ 4632900 w 10893657"/>
              <a:gd name="connsiteY416" fmla="*/ 4679092 h 5807680"/>
              <a:gd name="connsiteX417" fmla="*/ 4517571 w 10893657"/>
              <a:gd name="connsiteY417" fmla="*/ 4695568 h 5807680"/>
              <a:gd name="connsiteX418" fmla="*/ 4468144 w 10893657"/>
              <a:gd name="connsiteY418" fmla="*/ 4654379 h 5807680"/>
              <a:gd name="connsiteX419" fmla="*/ 4435192 w 10893657"/>
              <a:gd name="connsiteY419" fmla="*/ 4604952 h 5807680"/>
              <a:gd name="connsiteX420" fmla="*/ 4410479 w 10893657"/>
              <a:gd name="connsiteY420" fmla="*/ 4629665 h 5807680"/>
              <a:gd name="connsiteX421" fmla="*/ 4361052 w 10893657"/>
              <a:gd name="connsiteY421" fmla="*/ 4670854 h 5807680"/>
              <a:gd name="connsiteX422" fmla="*/ 4352814 w 10893657"/>
              <a:gd name="connsiteY422" fmla="*/ 4695568 h 5807680"/>
              <a:gd name="connsiteX423" fmla="*/ 4336338 w 10893657"/>
              <a:gd name="connsiteY423" fmla="*/ 4720281 h 5807680"/>
              <a:gd name="connsiteX424" fmla="*/ 4328100 w 10893657"/>
              <a:gd name="connsiteY424" fmla="*/ 4753233 h 5807680"/>
              <a:gd name="connsiteX425" fmla="*/ 4295149 w 10893657"/>
              <a:gd name="connsiteY425" fmla="*/ 4769708 h 5807680"/>
              <a:gd name="connsiteX426" fmla="*/ 4245722 w 10893657"/>
              <a:gd name="connsiteY426" fmla="*/ 4827373 h 5807680"/>
              <a:gd name="connsiteX427" fmla="*/ 4179819 w 10893657"/>
              <a:gd name="connsiteY427" fmla="*/ 4868562 h 5807680"/>
              <a:gd name="connsiteX428" fmla="*/ 4155106 w 10893657"/>
              <a:gd name="connsiteY428" fmla="*/ 4876800 h 5807680"/>
              <a:gd name="connsiteX429" fmla="*/ 4130392 w 10893657"/>
              <a:gd name="connsiteY429" fmla="*/ 4893276 h 5807680"/>
              <a:gd name="connsiteX430" fmla="*/ 4064490 w 10893657"/>
              <a:gd name="connsiteY430" fmla="*/ 4926227 h 5807680"/>
              <a:gd name="connsiteX431" fmla="*/ 3973873 w 10893657"/>
              <a:gd name="connsiteY431" fmla="*/ 4992130 h 5807680"/>
              <a:gd name="connsiteX432" fmla="*/ 3949160 w 10893657"/>
              <a:gd name="connsiteY432" fmla="*/ 5025081 h 5807680"/>
              <a:gd name="connsiteX433" fmla="*/ 3940922 w 10893657"/>
              <a:gd name="connsiteY433" fmla="*/ 5049795 h 5807680"/>
              <a:gd name="connsiteX434" fmla="*/ 3907971 w 10893657"/>
              <a:gd name="connsiteY434" fmla="*/ 5099222 h 5807680"/>
              <a:gd name="connsiteX435" fmla="*/ 3899733 w 10893657"/>
              <a:gd name="connsiteY435" fmla="*/ 5181600 h 5807680"/>
              <a:gd name="connsiteX436" fmla="*/ 3891495 w 10893657"/>
              <a:gd name="connsiteY436" fmla="*/ 5206314 h 5807680"/>
              <a:gd name="connsiteX437" fmla="*/ 3833830 w 10893657"/>
              <a:gd name="connsiteY437" fmla="*/ 5222790 h 5807680"/>
              <a:gd name="connsiteX438" fmla="*/ 3644360 w 10893657"/>
              <a:gd name="connsiteY438" fmla="*/ 5239265 h 5807680"/>
              <a:gd name="connsiteX439" fmla="*/ 3586695 w 10893657"/>
              <a:gd name="connsiteY439" fmla="*/ 5255741 h 5807680"/>
              <a:gd name="connsiteX440" fmla="*/ 3561981 w 10893657"/>
              <a:gd name="connsiteY440" fmla="*/ 5263979 h 5807680"/>
              <a:gd name="connsiteX441" fmla="*/ 3430176 w 10893657"/>
              <a:gd name="connsiteY441" fmla="*/ 5255741 h 5807680"/>
              <a:gd name="connsiteX442" fmla="*/ 3380749 w 10893657"/>
              <a:gd name="connsiteY442" fmla="*/ 5247503 h 5807680"/>
              <a:gd name="connsiteX443" fmla="*/ 3356036 w 10893657"/>
              <a:gd name="connsiteY443" fmla="*/ 5231027 h 5807680"/>
              <a:gd name="connsiteX444" fmla="*/ 3331322 w 10893657"/>
              <a:gd name="connsiteY444" fmla="*/ 5222790 h 5807680"/>
              <a:gd name="connsiteX445" fmla="*/ 3248944 w 10893657"/>
              <a:gd name="connsiteY445" fmla="*/ 5272217 h 5807680"/>
              <a:gd name="connsiteX446" fmla="*/ 3232468 w 10893657"/>
              <a:gd name="connsiteY446" fmla="*/ 5296930 h 5807680"/>
              <a:gd name="connsiteX447" fmla="*/ 3191279 w 10893657"/>
              <a:gd name="connsiteY447" fmla="*/ 5338119 h 5807680"/>
              <a:gd name="connsiteX448" fmla="*/ 3183041 w 10893657"/>
              <a:gd name="connsiteY448" fmla="*/ 5371071 h 5807680"/>
              <a:gd name="connsiteX449" fmla="*/ 3166565 w 10893657"/>
              <a:gd name="connsiteY449" fmla="*/ 5420498 h 5807680"/>
              <a:gd name="connsiteX450" fmla="*/ 3158327 w 10893657"/>
              <a:gd name="connsiteY450" fmla="*/ 5486400 h 5807680"/>
              <a:gd name="connsiteX451" fmla="*/ 3150090 w 10893657"/>
              <a:gd name="connsiteY451" fmla="*/ 5511114 h 5807680"/>
              <a:gd name="connsiteX452" fmla="*/ 3133614 w 10893657"/>
              <a:gd name="connsiteY452" fmla="*/ 5568779 h 5807680"/>
              <a:gd name="connsiteX453" fmla="*/ 3100663 w 10893657"/>
              <a:gd name="connsiteY453" fmla="*/ 5634681 h 5807680"/>
              <a:gd name="connsiteX454" fmla="*/ 3075949 w 10893657"/>
              <a:gd name="connsiteY454" fmla="*/ 5708822 h 5807680"/>
              <a:gd name="connsiteX455" fmla="*/ 3067711 w 10893657"/>
              <a:gd name="connsiteY455" fmla="*/ 5733535 h 5807680"/>
              <a:gd name="connsiteX456" fmla="*/ 2993571 w 10893657"/>
              <a:gd name="connsiteY456" fmla="*/ 5758249 h 5807680"/>
              <a:gd name="connsiteX457" fmla="*/ 2952381 w 10893657"/>
              <a:gd name="connsiteY457" fmla="*/ 5782962 h 5807680"/>
              <a:gd name="connsiteX458" fmla="*/ 2911192 w 10893657"/>
              <a:gd name="connsiteY458" fmla="*/ 5791200 h 5807680"/>
              <a:gd name="connsiteX459" fmla="*/ 2771149 w 10893657"/>
              <a:gd name="connsiteY459" fmla="*/ 5799438 h 5807680"/>
              <a:gd name="connsiteX460" fmla="*/ 2672295 w 10893657"/>
              <a:gd name="connsiteY460" fmla="*/ 5799438 h 5807680"/>
              <a:gd name="connsiteX461" fmla="*/ 2491063 w 10893657"/>
              <a:gd name="connsiteY461" fmla="*/ 5791200 h 5807680"/>
              <a:gd name="connsiteX462" fmla="*/ 2441636 w 10893657"/>
              <a:gd name="connsiteY462" fmla="*/ 5758249 h 5807680"/>
              <a:gd name="connsiteX463" fmla="*/ 2392209 w 10893657"/>
              <a:gd name="connsiteY463" fmla="*/ 5717060 h 5807680"/>
              <a:gd name="connsiteX464" fmla="*/ 2342781 w 10893657"/>
              <a:gd name="connsiteY464" fmla="*/ 5667633 h 5807680"/>
              <a:gd name="connsiteX465" fmla="*/ 2334544 w 10893657"/>
              <a:gd name="connsiteY465" fmla="*/ 5634681 h 5807680"/>
              <a:gd name="connsiteX466" fmla="*/ 2301592 w 10893657"/>
              <a:gd name="connsiteY466" fmla="*/ 5618206 h 5807680"/>
              <a:gd name="connsiteX467" fmla="*/ 2202738 w 10893657"/>
              <a:gd name="connsiteY467" fmla="*/ 5601730 h 5807680"/>
              <a:gd name="connsiteX468" fmla="*/ 2103884 w 10893657"/>
              <a:gd name="connsiteY468" fmla="*/ 5585254 h 5807680"/>
              <a:gd name="connsiteX469" fmla="*/ 2070933 w 10893657"/>
              <a:gd name="connsiteY469" fmla="*/ 5560541 h 5807680"/>
              <a:gd name="connsiteX470" fmla="*/ 2046219 w 10893657"/>
              <a:gd name="connsiteY470" fmla="*/ 5552303 h 5807680"/>
              <a:gd name="connsiteX471" fmla="*/ 1996792 w 10893657"/>
              <a:gd name="connsiteY471" fmla="*/ 5494638 h 5807680"/>
              <a:gd name="connsiteX472" fmla="*/ 1980317 w 10893657"/>
              <a:gd name="connsiteY472" fmla="*/ 5445211 h 5807680"/>
              <a:gd name="connsiteX473" fmla="*/ 1963841 w 10893657"/>
              <a:gd name="connsiteY473" fmla="*/ 5346357 h 5807680"/>
              <a:gd name="connsiteX474" fmla="*/ 1947365 w 10893657"/>
              <a:gd name="connsiteY474" fmla="*/ 5321644 h 5807680"/>
              <a:gd name="connsiteX475" fmla="*/ 1922652 w 10893657"/>
              <a:gd name="connsiteY475" fmla="*/ 5296930 h 5807680"/>
              <a:gd name="connsiteX476" fmla="*/ 1889700 w 10893657"/>
              <a:gd name="connsiteY476" fmla="*/ 5280454 h 5807680"/>
              <a:gd name="connsiteX477" fmla="*/ 1864987 w 10893657"/>
              <a:gd name="connsiteY477" fmla="*/ 5255741 h 5807680"/>
              <a:gd name="connsiteX478" fmla="*/ 1815560 w 10893657"/>
              <a:gd name="connsiteY478" fmla="*/ 5239265 h 5807680"/>
              <a:gd name="connsiteX479" fmla="*/ 1790846 w 10893657"/>
              <a:gd name="connsiteY479" fmla="*/ 5231027 h 5807680"/>
              <a:gd name="connsiteX480" fmla="*/ 1766133 w 10893657"/>
              <a:gd name="connsiteY480" fmla="*/ 5206314 h 5807680"/>
              <a:gd name="connsiteX481" fmla="*/ 1733181 w 10893657"/>
              <a:gd name="connsiteY481" fmla="*/ 5156887 h 5807680"/>
              <a:gd name="connsiteX482" fmla="*/ 1708468 w 10893657"/>
              <a:gd name="connsiteY482" fmla="*/ 5140411 h 5807680"/>
              <a:gd name="connsiteX483" fmla="*/ 1691992 w 10893657"/>
              <a:gd name="connsiteY483" fmla="*/ 5165125 h 5807680"/>
              <a:gd name="connsiteX484" fmla="*/ 1667279 w 10893657"/>
              <a:gd name="connsiteY484" fmla="*/ 5173362 h 5807680"/>
              <a:gd name="connsiteX485" fmla="*/ 1609614 w 10893657"/>
              <a:gd name="connsiteY485" fmla="*/ 5181600 h 5807680"/>
              <a:gd name="connsiteX486" fmla="*/ 1428381 w 10893657"/>
              <a:gd name="connsiteY486" fmla="*/ 5198076 h 5807680"/>
              <a:gd name="connsiteX487" fmla="*/ 1329527 w 10893657"/>
              <a:gd name="connsiteY487" fmla="*/ 5189838 h 5807680"/>
              <a:gd name="connsiteX488" fmla="*/ 1296576 w 10893657"/>
              <a:gd name="connsiteY488" fmla="*/ 5173362 h 5807680"/>
              <a:gd name="connsiteX489" fmla="*/ 1255387 w 10893657"/>
              <a:gd name="connsiteY489" fmla="*/ 5165125 h 5807680"/>
              <a:gd name="connsiteX490" fmla="*/ 1148295 w 10893657"/>
              <a:gd name="connsiteY490" fmla="*/ 5099222 h 5807680"/>
              <a:gd name="connsiteX491" fmla="*/ 1107106 w 10893657"/>
              <a:gd name="connsiteY491" fmla="*/ 5082746 h 5807680"/>
              <a:gd name="connsiteX492" fmla="*/ 1000014 w 10893657"/>
              <a:gd name="connsiteY492" fmla="*/ 5033319 h 5807680"/>
              <a:gd name="connsiteX493" fmla="*/ 975300 w 10893657"/>
              <a:gd name="connsiteY493" fmla="*/ 5016844 h 5807680"/>
              <a:gd name="connsiteX494" fmla="*/ 934111 w 10893657"/>
              <a:gd name="connsiteY494" fmla="*/ 5025081 h 5807680"/>
              <a:gd name="connsiteX495" fmla="*/ 703452 w 10893657"/>
              <a:gd name="connsiteY495" fmla="*/ 5016844 h 5807680"/>
              <a:gd name="connsiteX496" fmla="*/ 604598 w 10893657"/>
              <a:gd name="connsiteY496" fmla="*/ 5000368 h 5807680"/>
              <a:gd name="connsiteX497" fmla="*/ 571646 w 10893657"/>
              <a:gd name="connsiteY497" fmla="*/ 4959179 h 5807680"/>
              <a:gd name="connsiteX498" fmla="*/ 522219 w 10893657"/>
              <a:gd name="connsiteY498" fmla="*/ 4901514 h 5807680"/>
              <a:gd name="connsiteX499" fmla="*/ 439841 w 10893657"/>
              <a:gd name="connsiteY499" fmla="*/ 4868562 h 5807680"/>
              <a:gd name="connsiteX500" fmla="*/ 349225 w 10893657"/>
              <a:gd name="connsiteY500" fmla="*/ 4819135 h 5807680"/>
              <a:gd name="connsiteX501" fmla="*/ 316273 w 10893657"/>
              <a:gd name="connsiteY501" fmla="*/ 4802660 h 5807680"/>
              <a:gd name="connsiteX502" fmla="*/ 225657 w 10893657"/>
              <a:gd name="connsiteY502" fmla="*/ 4777946 h 5807680"/>
              <a:gd name="connsiteX503" fmla="*/ 192706 w 10893657"/>
              <a:gd name="connsiteY503" fmla="*/ 4761471 h 5807680"/>
              <a:gd name="connsiteX504" fmla="*/ 167992 w 10893657"/>
              <a:gd name="connsiteY504" fmla="*/ 4744995 h 5807680"/>
              <a:gd name="connsiteX505" fmla="*/ 126803 w 10893657"/>
              <a:gd name="connsiteY505" fmla="*/ 4736757 h 5807680"/>
              <a:gd name="connsiteX506" fmla="*/ 44425 w 10893657"/>
              <a:gd name="connsiteY506" fmla="*/ 4720281 h 5807680"/>
              <a:gd name="connsiteX507" fmla="*/ 19711 w 10893657"/>
              <a:gd name="connsiteY507" fmla="*/ 4703806 h 5807680"/>
              <a:gd name="connsiteX508" fmla="*/ 11473 w 10893657"/>
              <a:gd name="connsiteY508" fmla="*/ 4580238 h 5807680"/>
              <a:gd name="connsiteX509" fmla="*/ 44425 w 10893657"/>
              <a:gd name="connsiteY509" fmla="*/ 4547287 h 5807680"/>
              <a:gd name="connsiteX510" fmla="*/ 60900 w 10893657"/>
              <a:gd name="connsiteY510" fmla="*/ 4514335 h 5807680"/>
              <a:gd name="connsiteX511" fmla="*/ 126803 w 10893657"/>
              <a:gd name="connsiteY511" fmla="*/ 4448433 h 5807680"/>
              <a:gd name="connsiteX512" fmla="*/ 159754 w 10893657"/>
              <a:gd name="connsiteY512" fmla="*/ 4366054 h 5807680"/>
              <a:gd name="connsiteX513" fmla="*/ 167992 w 10893657"/>
              <a:gd name="connsiteY513" fmla="*/ 4333103 h 5807680"/>
              <a:gd name="connsiteX514" fmla="*/ 233895 w 10893657"/>
              <a:gd name="connsiteY514" fmla="*/ 4250725 h 5807680"/>
              <a:gd name="connsiteX515" fmla="*/ 299798 w 10893657"/>
              <a:gd name="connsiteY515" fmla="*/ 4209535 h 5807680"/>
              <a:gd name="connsiteX516" fmla="*/ 431603 w 10893657"/>
              <a:gd name="connsiteY516" fmla="*/ 4151871 h 5807680"/>
              <a:gd name="connsiteX517" fmla="*/ 464554 w 10893657"/>
              <a:gd name="connsiteY517" fmla="*/ 4127157 h 5807680"/>
              <a:gd name="connsiteX518" fmla="*/ 513981 w 10893657"/>
              <a:gd name="connsiteY518" fmla="*/ 4110681 h 5807680"/>
              <a:gd name="connsiteX519" fmla="*/ 538695 w 10893657"/>
              <a:gd name="connsiteY519" fmla="*/ 4061254 h 5807680"/>
              <a:gd name="connsiteX520" fmla="*/ 546933 w 10893657"/>
              <a:gd name="connsiteY520" fmla="*/ 4036541 h 5807680"/>
              <a:gd name="connsiteX521" fmla="*/ 522219 w 10893657"/>
              <a:gd name="connsiteY521" fmla="*/ 3912973 h 5807680"/>
              <a:gd name="connsiteX522" fmla="*/ 497506 w 10893657"/>
              <a:gd name="connsiteY522" fmla="*/ 3888260 h 5807680"/>
              <a:gd name="connsiteX523" fmla="*/ 464554 w 10893657"/>
              <a:gd name="connsiteY523" fmla="*/ 3830595 h 5807680"/>
              <a:gd name="connsiteX524" fmla="*/ 448079 w 10893657"/>
              <a:gd name="connsiteY524" fmla="*/ 3805881 h 5807680"/>
              <a:gd name="connsiteX525" fmla="*/ 423365 w 10893657"/>
              <a:gd name="connsiteY525" fmla="*/ 3797644 h 5807680"/>
              <a:gd name="connsiteX526" fmla="*/ 365700 w 10893657"/>
              <a:gd name="connsiteY526" fmla="*/ 3739979 h 5807680"/>
              <a:gd name="connsiteX527" fmla="*/ 332749 w 10893657"/>
              <a:gd name="connsiteY527" fmla="*/ 3707027 h 5807680"/>
              <a:gd name="connsiteX528" fmla="*/ 308036 w 10893657"/>
              <a:gd name="connsiteY528" fmla="*/ 3682314 h 5807680"/>
              <a:gd name="connsiteX529" fmla="*/ 283322 w 10893657"/>
              <a:gd name="connsiteY529" fmla="*/ 3665838 h 5807680"/>
              <a:gd name="connsiteX530" fmla="*/ 275084 w 10893657"/>
              <a:gd name="connsiteY530" fmla="*/ 3616411 h 5807680"/>
              <a:gd name="connsiteX531" fmla="*/ 283322 w 10893657"/>
              <a:gd name="connsiteY531" fmla="*/ 3583460 h 5807680"/>
              <a:gd name="connsiteX532" fmla="*/ 308036 w 10893657"/>
              <a:gd name="connsiteY532" fmla="*/ 3534033 h 5807680"/>
              <a:gd name="connsiteX533" fmla="*/ 316273 w 10893657"/>
              <a:gd name="connsiteY533" fmla="*/ 3509319 h 5807680"/>
              <a:gd name="connsiteX534" fmla="*/ 349225 w 10893657"/>
              <a:gd name="connsiteY534" fmla="*/ 3451654 h 5807680"/>
              <a:gd name="connsiteX535" fmla="*/ 373938 w 10893657"/>
              <a:gd name="connsiteY535" fmla="*/ 3361038 h 5807680"/>
              <a:gd name="connsiteX536" fmla="*/ 390414 w 10893657"/>
              <a:gd name="connsiteY536" fmla="*/ 3270422 h 5807680"/>
              <a:gd name="connsiteX537" fmla="*/ 406890 w 10893657"/>
              <a:gd name="connsiteY537" fmla="*/ 3220995 h 5807680"/>
              <a:gd name="connsiteX538" fmla="*/ 497506 w 10893657"/>
              <a:gd name="connsiteY538" fmla="*/ 3179806 h 5807680"/>
              <a:gd name="connsiteX539" fmla="*/ 522219 w 10893657"/>
              <a:gd name="connsiteY539" fmla="*/ 3171568 h 5807680"/>
              <a:gd name="connsiteX540" fmla="*/ 555171 w 10893657"/>
              <a:gd name="connsiteY540" fmla="*/ 3146854 h 5807680"/>
              <a:gd name="connsiteX541" fmla="*/ 579884 w 10893657"/>
              <a:gd name="connsiteY541" fmla="*/ 3138617 h 5807680"/>
              <a:gd name="connsiteX542" fmla="*/ 703452 w 10893657"/>
              <a:gd name="connsiteY542" fmla="*/ 3122141 h 5807680"/>
              <a:gd name="connsiteX543" fmla="*/ 835257 w 10893657"/>
              <a:gd name="connsiteY543" fmla="*/ 3080952 h 5807680"/>
              <a:gd name="connsiteX544" fmla="*/ 884684 w 10893657"/>
              <a:gd name="connsiteY544" fmla="*/ 3064476 h 5807680"/>
              <a:gd name="connsiteX545" fmla="*/ 909398 w 10893657"/>
              <a:gd name="connsiteY545" fmla="*/ 3056238 h 5807680"/>
              <a:gd name="connsiteX546" fmla="*/ 942349 w 10893657"/>
              <a:gd name="connsiteY546" fmla="*/ 3048000 h 5807680"/>
              <a:gd name="connsiteX547" fmla="*/ 967063 w 10893657"/>
              <a:gd name="connsiteY547" fmla="*/ 3039762 h 5807680"/>
              <a:gd name="connsiteX548" fmla="*/ 1041203 w 10893657"/>
              <a:gd name="connsiteY548" fmla="*/ 3031525 h 5807680"/>
              <a:gd name="connsiteX549" fmla="*/ 1065917 w 10893657"/>
              <a:gd name="connsiteY549" fmla="*/ 3015049 h 5807680"/>
              <a:gd name="connsiteX550" fmla="*/ 1181246 w 10893657"/>
              <a:gd name="connsiteY550" fmla="*/ 3031525 h 5807680"/>
              <a:gd name="connsiteX551" fmla="*/ 1214198 w 10893657"/>
              <a:gd name="connsiteY551" fmla="*/ 3039762 h 5807680"/>
              <a:gd name="connsiteX552" fmla="*/ 1238911 w 10893657"/>
              <a:gd name="connsiteY552" fmla="*/ 3048000 h 5807680"/>
              <a:gd name="connsiteX553" fmla="*/ 1313052 w 10893657"/>
              <a:gd name="connsiteY553" fmla="*/ 3064476 h 5807680"/>
              <a:gd name="connsiteX554" fmla="*/ 1494284 w 10893657"/>
              <a:gd name="connsiteY554" fmla="*/ 3056238 h 5807680"/>
              <a:gd name="connsiteX555" fmla="*/ 1659041 w 10893657"/>
              <a:gd name="connsiteY555" fmla="*/ 3039762 h 5807680"/>
              <a:gd name="connsiteX556" fmla="*/ 1733181 w 10893657"/>
              <a:gd name="connsiteY556" fmla="*/ 2973860 h 5807680"/>
              <a:gd name="connsiteX557" fmla="*/ 1749657 w 10893657"/>
              <a:gd name="connsiteY557" fmla="*/ 2949146 h 5807680"/>
              <a:gd name="connsiteX558" fmla="*/ 1757895 w 10893657"/>
              <a:gd name="connsiteY558" fmla="*/ 2924433 h 5807680"/>
              <a:gd name="connsiteX559" fmla="*/ 1766133 w 10893657"/>
              <a:gd name="connsiteY559" fmla="*/ 2800865 h 5807680"/>
              <a:gd name="connsiteX560" fmla="*/ 1790846 w 10893657"/>
              <a:gd name="connsiteY560" fmla="*/ 2784390 h 5807680"/>
              <a:gd name="connsiteX561" fmla="*/ 1799084 w 10893657"/>
              <a:gd name="connsiteY561" fmla="*/ 2759676 h 5807680"/>
              <a:gd name="connsiteX562" fmla="*/ 1848511 w 10893657"/>
              <a:gd name="connsiteY562" fmla="*/ 2743200 h 5807680"/>
              <a:gd name="connsiteX563" fmla="*/ 2112122 w 10893657"/>
              <a:gd name="connsiteY563" fmla="*/ 2751438 h 5807680"/>
              <a:gd name="connsiteX564" fmla="*/ 2136836 w 10893657"/>
              <a:gd name="connsiteY564" fmla="*/ 2759676 h 5807680"/>
              <a:gd name="connsiteX565" fmla="*/ 2194500 w 10893657"/>
              <a:gd name="connsiteY565" fmla="*/ 2767914 h 5807680"/>
              <a:gd name="connsiteX566" fmla="*/ 2458111 w 10893657"/>
              <a:gd name="connsiteY566" fmla="*/ 2784390 h 5807680"/>
              <a:gd name="connsiteX567" fmla="*/ 2540490 w 10893657"/>
              <a:gd name="connsiteY567" fmla="*/ 2800865 h 5807680"/>
              <a:gd name="connsiteX568" fmla="*/ 2598154 w 10893657"/>
              <a:gd name="connsiteY568" fmla="*/ 2817341 h 5807680"/>
              <a:gd name="connsiteX569" fmla="*/ 2647581 w 10893657"/>
              <a:gd name="connsiteY569" fmla="*/ 2833817 h 5807680"/>
              <a:gd name="connsiteX570" fmla="*/ 2697009 w 10893657"/>
              <a:gd name="connsiteY570" fmla="*/ 2842054 h 5807680"/>
              <a:gd name="connsiteX571" fmla="*/ 2812338 w 10893657"/>
              <a:gd name="connsiteY571" fmla="*/ 2883244 h 5807680"/>
              <a:gd name="connsiteX572" fmla="*/ 2837052 w 10893657"/>
              <a:gd name="connsiteY572" fmla="*/ 2899719 h 5807680"/>
              <a:gd name="connsiteX573" fmla="*/ 2985333 w 10893657"/>
              <a:gd name="connsiteY573" fmla="*/ 2957384 h 5807680"/>
              <a:gd name="connsiteX574" fmla="*/ 3059473 w 10893657"/>
              <a:gd name="connsiteY574" fmla="*/ 2982098 h 5807680"/>
              <a:gd name="connsiteX575" fmla="*/ 3084187 w 10893657"/>
              <a:gd name="connsiteY575" fmla="*/ 2990335 h 5807680"/>
              <a:gd name="connsiteX576" fmla="*/ 3141852 w 10893657"/>
              <a:gd name="connsiteY576" fmla="*/ 3023287 h 5807680"/>
              <a:gd name="connsiteX577" fmla="*/ 3166565 w 10893657"/>
              <a:gd name="connsiteY577" fmla="*/ 3039762 h 5807680"/>
              <a:gd name="connsiteX578" fmla="*/ 3199517 w 10893657"/>
              <a:gd name="connsiteY578" fmla="*/ 3048000 h 5807680"/>
              <a:gd name="connsiteX579" fmla="*/ 3240706 w 10893657"/>
              <a:gd name="connsiteY579" fmla="*/ 3072714 h 5807680"/>
              <a:gd name="connsiteX580" fmla="*/ 3248944 w 10893657"/>
              <a:gd name="connsiteY580" fmla="*/ 3188044 h 5807680"/>
              <a:gd name="connsiteX581" fmla="*/ 3232468 w 10893657"/>
              <a:gd name="connsiteY581" fmla="*/ 3220995 h 5807680"/>
              <a:gd name="connsiteX582" fmla="*/ 3207754 w 10893657"/>
              <a:gd name="connsiteY582" fmla="*/ 3303373 h 5807680"/>
              <a:gd name="connsiteX583" fmla="*/ 3224230 w 10893657"/>
              <a:gd name="connsiteY583" fmla="*/ 3328087 h 5807680"/>
              <a:gd name="connsiteX584" fmla="*/ 3800879 w 10893657"/>
              <a:gd name="connsiteY584" fmla="*/ 3328087 h 5807680"/>
              <a:gd name="connsiteX585" fmla="*/ 3825592 w 10893657"/>
              <a:gd name="connsiteY585" fmla="*/ 3303373 h 5807680"/>
              <a:gd name="connsiteX586" fmla="*/ 3842068 w 10893657"/>
              <a:gd name="connsiteY586" fmla="*/ 3278660 h 5807680"/>
              <a:gd name="connsiteX587" fmla="*/ 3916209 w 10893657"/>
              <a:gd name="connsiteY587" fmla="*/ 3237471 h 5807680"/>
              <a:gd name="connsiteX588" fmla="*/ 3949160 w 10893657"/>
              <a:gd name="connsiteY588" fmla="*/ 3212757 h 5807680"/>
              <a:gd name="connsiteX589" fmla="*/ 3957398 w 10893657"/>
              <a:gd name="connsiteY589" fmla="*/ 3113903 h 5807680"/>
              <a:gd name="connsiteX590" fmla="*/ 3891495 w 10893657"/>
              <a:gd name="connsiteY590" fmla="*/ 3089190 h 5807680"/>
              <a:gd name="connsiteX591" fmla="*/ 3866781 w 10893657"/>
              <a:gd name="connsiteY591" fmla="*/ 3064476 h 5807680"/>
              <a:gd name="connsiteX592" fmla="*/ 3850306 w 10893657"/>
              <a:gd name="connsiteY592" fmla="*/ 3031525 h 5807680"/>
              <a:gd name="connsiteX593" fmla="*/ 3809117 w 10893657"/>
              <a:gd name="connsiteY593" fmla="*/ 3006811 h 5807680"/>
              <a:gd name="connsiteX594" fmla="*/ 3767927 w 10893657"/>
              <a:gd name="connsiteY594" fmla="*/ 2973860 h 5807680"/>
              <a:gd name="connsiteX595" fmla="*/ 3743214 w 10893657"/>
              <a:gd name="connsiteY595" fmla="*/ 2965622 h 5807680"/>
              <a:gd name="connsiteX596" fmla="*/ 3718500 w 10893657"/>
              <a:gd name="connsiteY596" fmla="*/ 2949146 h 5807680"/>
              <a:gd name="connsiteX597" fmla="*/ 3660836 w 10893657"/>
              <a:gd name="connsiteY597" fmla="*/ 2916195 h 5807680"/>
              <a:gd name="connsiteX598" fmla="*/ 3594933 w 10893657"/>
              <a:gd name="connsiteY598" fmla="*/ 2866768 h 5807680"/>
              <a:gd name="connsiteX599" fmla="*/ 3537268 w 10893657"/>
              <a:gd name="connsiteY599" fmla="*/ 2776152 h 5807680"/>
              <a:gd name="connsiteX600" fmla="*/ 3496079 w 10893657"/>
              <a:gd name="connsiteY600" fmla="*/ 2726725 h 5807680"/>
              <a:gd name="connsiteX601" fmla="*/ 3471365 w 10893657"/>
              <a:gd name="connsiteY601" fmla="*/ 2693773 h 5807680"/>
              <a:gd name="connsiteX602" fmla="*/ 3438414 w 10893657"/>
              <a:gd name="connsiteY602" fmla="*/ 2619633 h 5807680"/>
              <a:gd name="connsiteX603" fmla="*/ 3421938 w 10893657"/>
              <a:gd name="connsiteY603" fmla="*/ 2586681 h 5807680"/>
              <a:gd name="connsiteX604" fmla="*/ 3397225 w 10893657"/>
              <a:gd name="connsiteY604" fmla="*/ 2520779 h 5807680"/>
              <a:gd name="connsiteX605" fmla="*/ 3372511 w 10893657"/>
              <a:gd name="connsiteY605" fmla="*/ 2512541 h 5807680"/>
              <a:gd name="connsiteX606" fmla="*/ 3323084 w 10893657"/>
              <a:gd name="connsiteY606" fmla="*/ 2479590 h 5807680"/>
              <a:gd name="connsiteX607" fmla="*/ 3298371 w 10893657"/>
              <a:gd name="connsiteY607" fmla="*/ 2463114 h 5807680"/>
              <a:gd name="connsiteX608" fmla="*/ 3273657 w 10893657"/>
              <a:gd name="connsiteY608" fmla="*/ 2454876 h 5807680"/>
              <a:gd name="connsiteX609" fmla="*/ 3248944 w 10893657"/>
              <a:gd name="connsiteY609" fmla="*/ 2438400 h 5807680"/>
              <a:gd name="connsiteX610" fmla="*/ 3215992 w 10893657"/>
              <a:gd name="connsiteY610" fmla="*/ 2430162 h 5807680"/>
              <a:gd name="connsiteX611" fmla="*/ 3150090 w 10893657"/>
              <a:gd name="connsiteY611" fmla="*/ 2413687 h 5807680"/>
              <a:gd name="connsiteX612" fmla="*/ 3051236 w 10893657"/>
              <a:gd name="connsiteY612" fmla="*/ 2405449 h 5807680"/>
              <a:gd name="connsiteX613" fmla="*/ 2828814 w 10893657"/>
              <a:gd name="connsiteY613" fmla="*/ 2356022 h 5807680"/>
              <a:gd name="connsiteX614" fmla="*/ 2738198 w 10893657"/>
              <a:gd name="connsiteY614" fmla="*/ 2339546 h 5807680"/>
              <a:gd name="connsiteX615" fmla="*/ 2705246 w 10893657"/>
              <a:gd name="connsiteY615" fmla="*/ 2331308 h 5807680"/>
              <a:gd name="connsiteX616" fmla="*/ 2631106 w 10893657"/>
              <a:gd name="connsiteY616" fmla="*/ 2298357 h 5807680"/>
              <a:gd name="connsiteX617" fmla="*/ 2524014 w 10893657"/>
              <a:gd name="connsiteY617" fmla="*/ 2224217 h 5807680"/>
              <a:gd name="connsiteX618" fmla="*/ 2499300 w 10893657"/>
              <a:gd name="connsiteY618" fmla="*/ 2207741 h 5807680"/>
              <a:gd name="connsiteX619" fmla="*/ 2466349 w 10893657"/>
              <a:gd name="connsiteY619" fmla="*/ 2199503 h 5807680"/>
              <a:gd name="connsiteX620" fmla="*/ 2359257 w 10893657"/>
              <a:gd name="connsiteY620" fmla="*/ 2232454 h 5807680"/>
              <a:gd name="connsiteX621" fmla="*/ 2260403 w 10893657"/>
              <a:gd name="connsiteY621" fmla="*/ 2248930 h 5807680"/>
              <a:gd name="connsiteX622" fmla="*/ 2210976 w 10893657"/>
              <a:gd name="connsiteY622" fmla="*/ 2290119 h 5807680"/>
              <a:gd name="connsiteX623" fmla="*/ 2178025 w 10893657"/>
              <a:gd name="connsiteY623" fmla="*/ 2306595 h 5807680"/>
              <a:gd name="connsiteX624" fmla="*/ 2145073 w 10893657"/>
              <a:gd name="connsiteY624" fmla="*/ 2331308 h 5807680"/>
              <a:gd name="connsiteX625" fmla="*/ 2054457 w 10893657"/>
              <a:gd name="connsiteY625" fmla="*/ 2372498 h 5807680"/>
              <a:gd name="connsiteX626" fmla="*/ 1947365 w 10893657"/>
              <a:gd name="connsiteY626" fmla="*/ 2356022 h 5807680"/>
              <a:gd name="connsiteX627" fmla="*/ 1914414 w 10893657"/>
              <a:gd name="connsiteY627" fmla="*/ 2339546 h 5807680"/>
              <a:gd name="connsiteX628" fmla="*/ 1848511 w 10893657"/>
              <a:gd name="connsiteY628" fmla="*/ 2323071 h 5807680"/>
              <a:gd name="connsiteX629" fmla="*/ 1815560 w 10893657"/>
              <a:gd name="connsiteY629" fmla="*/ 2306595 h 5807680"/>
              <a:gd name="connsiteX630" fmla="*/ 1774371 w 10893657"/>
              <a:gd name="connsiteY630" fmla="*/ 2281881 h 5807680"/>
              <a:gd name="connsiteX631" fmla="*/ 1667279 w 10893657"/>
              <a:gd name="connsiteY631" fmla="*/ 2248930 h 5807680"/>
              <a:gd name="connsiteX632" fmla="*/ 1617852 w 10893657"/>
              <a:gd name="connsiteY632" fmla="*/ 2215979 h 5807680"/>
              <a:gd name="connsiteX633" fmla="*/ 1593138 w 10893657"/>
              <a:gd name="connsiteY633" fmla="*/ 2207741 h 5807680"/>
              <a:gd name="connsiteX634" fmla="*/ 1551949 w 10893657"/>
              <a:gd name="connsiteY634" fmla="*/ 2191265 h 5807680"/>
              <a:gd name="connsiteX635" fmla="*/ 1510760 w 10893657"/>
              <a:gd name="connsiteY635" fmla="*/ 2183027 h 5807680"/>
              <a:gd name="connsiteX636" fmla="*/ 1486046 w 10893657"/>
              <a:gd name="connsiteY636" fmla="*/ 2166552 h 5807680"/>
              <a:gd name="connsiteX637" fmla="*/ 1436619 w 10893657"/>
              <a:gd name="connsiteY637" fmla="*/ 2125362 h 5807680"/>
              <a:gd name="connsiteX638" fmla="*/ 1420144 w 10893657"/>
              <a:gd name="connsiteY638" fmla="*/ 2100649 h 5807680"/>
              <a:gd name="connsiteX639" fmla="*/ 1395430 w 10893657"/>
              <a:gd name="connsiteY639" fmla="*/ 2051222 h 5807680"/>
              <a:gd name="connsiteX640" fmla="*/ 1370717 w 10893657"/>
              <a:gd name="connsiteY640" fmla="*/ 2018271 h 5807680"/>
              <a:gd name="connsiteX641" fmla="*/ 1280100 w 10893657"/>
              <a:gd name="connsiteY641" fmla="*/ 1993557 h 5807680"/>
              <a:gd name="connsiteX642" fmla="*/ 1222436 w 10893657"/>
              <a:gd name="connsiteY642" fmla="*/ 2001795 h 5807680"/>
              <a:gd name="connsiteX643" fmla="*/ 1189484 w 10893657"/>
              <a:gd name="connsiteY643" fmla="*/ 2018271 h 5807680"/>
              <a:gd name="connsiteX644" fmla="*/ 1140057 w 10893657"/>
              <a:gd name="connsiteY644" fmla="*/ 2059460 h 5807680"/>
              <a:gd name="connsiteX645" fmla="*/ 1131819 w 10893657"/>
              <a:gd name="connsiteY645" fmla="*/ 2092411 h 5807680"/>
              <a:gd name="connsiteX646" fmla="*/ 1107106 w 10893657"/>
              <a:gd name="connsiteY646" fmla="*/ 2084173 h 5807680"/>
              <a:gd name="connsiteX647" fmla="*/ 1032965 w 10893657"/>
              <a:gd name="connsiteY647" fmla="*/ 2051222 h 5807680"/>
              <a:gd name="connsiteX648" fmla="*/ 1016490 w 10893657"/>
              <a:gd name="connsiteY648" fmla="*/ 2026508 h 5807680"/>
              <a:gd name="connsiteX649" fmla="*/ 1008252 w 10893657"/>
              <a:gd name="connsiteY649" fmla="*/ 2001795 h 5807680"/>
              <a:gd name="connsiteX650" fmla="*/ 991776 w 10893657"/>
              <a:gd name="connsiteY650" fmla="*/ 1968844 h 5807680"/>
              <a:gd name="connsiteX651" fmla="*/ 975300 w 10893657"/>
              <a:gd name="connsiteY651" fmla="*/ 1911179 h 5807680"/>
              <a:gd name="connsiteX652" fmla="*/ 958825 w 10893657"/>
              <a:gd name="connsiteY652" fmla="*/ 1853514 h 5807680"/>
              <a:gd name="connsiteX653" fmla="*/ 958825 w 10893657"/>
              <a:gd name="connsiteY653" fmla="*/ 1696995 h 5807680"/>
              <a:gd name="connsiteX654" fmla="*/ 983538 w 10893657"/>
              <a:gd name="connsiteY654" fmla="*/ 1639330 h 5807680"/>
              <a:gd name="connsiteX655" fmla="*/ 1000014 w 10893657"/>
              <a:gd name="connsiteY655" fmla="*/ 1581665 h 5807680"/>
              <a:gd name="connsiteX656" fmla="*/ 1016490 w 10893657"/>
              <a:gd name="connsiteY656" fmla="*/ 1556952 h 5807680"/>
              <a:gd name="connsiteX657" fmla="*/ 1024727 w 10893657"/>
              <a:gd name="connsiteY657" fmla="*/ 1532238 h 5807680"/>
              <a:gd name="connsiteX658" fmla="*/ 1016490 w 10893657"/>
              <a:gd name="connsiteY658" fmla="*/ 1400433 h 5807680"/>
              <a:gd name="connsiteX659" fmla="*/ 950587 w 10893657"/>
              <a:gd name="connsiteY659" fmla="*/ 1375719 h 5807680"/>
              <a:gd name="connsiteX660" fmla="*/ 769354 w 10893657"/>
              <a:gd name="connsiteY660" fmla="*/ 1392195 h 5807680"/>
              <a:gd name="connsiteX661" fmla="*/ 719927 w 10893657"/>
              <a:gd name="connsiteY661" fmla="*/ 1400433 h 5807680"/>
              <a:gd name="connsiteX662" fmla="*/ 670500 w 10893657"/>
              <a:gd name="connsiteY662" fmla="*/ 1433384 h 5807680"/>
              <a:gd name="connsiteX663" fmla="*/ 629311 w 10893657"/>
              <a:gd name="connsiteY663" fmla="*/ 1458098 h 5807680"/>
              <a:gd name="connsiteX664" fmla="*/ 604598 w 10893657"/>
              <a:gd name="connsiteY664" fmla="*/ 1482811 h 5807680"/>
              <a:gd name="connsiteX665" fmla="*/ 423365 w 10893657"/>
              <a:gd name="connsiteY665" fmla="*/ 1556952 h 5807680"/>
              <a:gd name="connsiteX666" fmla="*/ 365700 w 10893657"/>
              <a:gd name="connsiteY666" fmla="*/ 1565190 h 5807680"/>
              <a:gd name="connsiteX667" fmla="*/ 192706 w 10893657"/>
              <a:gd name="connsiteY667" fmla="*/ 1556952 h 5807680"/>
              <a:gd name="connsiteX668" fmla="*/ 135041 w 10893657"/>
              <a:gd name="connsiteY668" fmla="*/ 1540476 h 5807680"/>
              <a:gd name="connsiteX669" fmla="*/ 126803 w 10893657"/>
              <a:gd name="connsiteY669" fmla="*/ 1458098 h 5807680"/>
              <a:gd name="connsiteX670" fmla="*/ 159754 w 10893657"/>
              <a:gd name="connsiteY670" fmla="*/ 1449860 h 580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</a:cxnLst>
            <a:rect l="l" t="t" r="r" b="b"/>
            <a:pathLst>
              <a:path w="10893657" h="5807680">
                <a:moveTo>
                  <a:pt x="159754" y="1449860"/>
                </a:moveTo>
                <a:cubicBezTo>
                  <a:pt x="176230" y="1440249"/>
                  <a:pt x="208170" y="1409176"/>
                  <a:pt x="225657" y="1400433"/>
                </a:cubicBezTo>
                <a:cubicBezTo>
                  <a:pt x="233424" y="1396550"/>
                  <a:pt x="242133" y="1394941"/>
                  <a:pt x="250371" y="1392195"/>
                </a:cubicBezTo>
                <a:lnTo>
                  <a:pt x="299798" y="1359244"/>
                </a:lnTo>
                <a:cubicBezTo>
                  <a:pt x="308036" y="1353752"/>
                  <a:pt x="316591" y="1348708"/>
                  <a:pt x="324511" y="1342768"/>
                </a:cubicBezTo>
                <a:cubicBezTo>
                  <a:pt x="335495" y="1334530"/>
                  <a:pt x="345542" y="1324866"/>
                  <a:pt x="357463" y="1318054"/>
                </a:cubicBezTo>
                <a:cubicBezTo>
                  <a:pt x="365002" y="1313746"/>
                  <a:pt x="374195" y="1313237"/>
                  <a:pt x="382176" y="1309817"/>
                </a:cubicBezTo>
                <a:cubicBezTo>
                  <a:pt x="431961" y="1288481"/>
                  <a:pt x="398477" y="1300501"/>
                  <a:pt x="439841" y="1276865"/>
                </a:cubicBezTo>
                <a:cubicBezTo>
                  <a:pt x="450503" y="1270772"/>
                  <a:pt x="462130" y="1266483"/>
                  <a:pt x="472792" y="1260390"/>
                </a:cubicBezTo>
                <a:cubicBezTo>
                  <a:pt x="567116" y="1206491"/>
                  <a:pt x="420003" y="1287346"/>
                  <a:pt x="522219" y="1219200"/>
                </a:cubicBezTo>
                <a:cubicBezTo>
                  <a:pt x="529444" y="1214383"/>
                  <a:pt x="539166" y="1214845"/>
                  <a:pt x="546933" y="1210962"/>
                </a:cubicBezTo>
                <a:cubicBezTo>
                  <a:pt x="590515" y="1189172"/>
                  <a:pt x="553849" y="1200138"/>
                  <a:pt x="596360" y="1169773"/>
                </a:cubicBezTo>
                <a:cubicBezTo>
                  <a:pt x="606353" y="1162635"/>
                  <a:pt x="618327" y="1158790"/>
                  <a:pt x="629311" y="1153298"/>
                </a:cubicBezTo>
                <a:cubicBezTo>
                  <a:pt x="676260" y="1106349"/>
                  <a:pt x="628895" y="1145237"/>
                  <a:pt x="686976" y="1120346"/>
                </a:cubicBezTo>
                <a:cubicBezTo>
                  <a:pt x="696076" y="1116446"/>
                  <a:pt x="703094" y="1108783"/>
                  <a:pt x="711690" y="1103871"/>
                </a:cubicBezTo>
                <a:cubicBezTo>
                  <a:pt x="722352" y="1097778"/>
                  <a:pt x="733354" y="1092233"/>
                  <a:pt x="744641" y="1087395"/>
                </a:cubicBezTo>
                <a:cubicBezTo>
                  <a:pt x="767073" y="1077781"/>
                  <a:pt x="781289" y="1079494"/>
                  <a:pt x="802306" y="1062681"/>
                </a:cubicBezTo>
                <a:lnTo>
                  <a:pt x="876446" y="988541"/>
                </a:lnTo>
                <a:cubicBezTo>
                  <a:pt x="884684" y="980303"/>
                  <a:pt x="891466" y="970289"/>
                  <a:pt x="901160" y="963827"/>
                </a:cubicBezTo>
                <a:lnTo>
                  <a:pt x="925873" y="947352"/>
                </a:lnTo>
                <a:cubicBezTo>
                  <a:pt x="928619" y="939114"/>
                  <a:pt x="930690" y="930619"/>
                  <a:pt x="934111" y="922638"/>
                </a:cubicBezTo>
                <a:cubicBezTo>
                  <a:pt x="946652" y="893375"/>
                  <a:pt x="950517" y="889791"/>
                  <a:pt x="967063" y="864973"/>
                </a:cubicBezTo>
                <a:cubicBezTo>
                  <a:pt x="973763" y="844873"/>
                  <a:pt x="975806" y="831515"/>
                  <a:pt x="991776" y="815546"/>
                </a:cubicBezTo>
                <a:cubicBezTo>
                  <a:pt x="998777" y="808545"/>
                  <a:pt x="1008252" y="804563"/>
                  <a:pt x="1016490" y="799071"/>
                </a:cubicBezTo>
                <a:cubicBezTo>
                  <a:pt x="1019236" y="790833"/>
                  <a:pt x="1017873" y="779688"/>
                  <a:pt x="1024727" y="774357"/>
                </a:cubicBezTo>
                <a:cubicBezTo>
                  <a:pt x="1044114" y="759278"/>
                  <a:pt x="1066803" y="747363"/>
                  <a:pt x="1090630" y="741406"/>
                </a:cubicBezTo>
                <a:cubicBezTo>
                  <a:pt x="1107350" y="737226"/>
                  <a:pt x="1131751" y="732020"/>
                  <a:pt x="1148295" y="724930"/>
                </a:cubicBezTo>
                <a:cubicBezTo>
                  <a:pt x="1159582" y="720093"/>
                  <a:pt x="1169959" y="713291"/>
                  <a:pt x="1181246" y="708454"/>
                </a:cubicBezTo>
                <a:cubicBezTo>
                  <a:pt x="1197784" y="701367"/>
                  <a:pt x="1222200" y="696157"/>
                  <a:pt x="1238911" y="691979"/>
                </a:cubicBezTo>
                <a:cubicBezTo>
                  <a:pt x="1247149" y="686487"/>
                  <a:pt x="1255568" y="681258"/>
                  <a:pt x="1263625" y="675503"/>
                </a:cubicBezTo>
                <a:cubicBezTo>
                  <a:pt x="1274797" y="667523"/>
                  <a:pt x="1284933" y="658067"/>
                  <a:pt x="1296576" y="650790"/>
                </a:cubicBezTo>
                <a:cubicBezTo>
                  <a:pt x="1306990" y="644281"/>
                  <a:pt x="1318543" y="639806"/>
                  <a:pt x="1329527" y="634314"/>
                </a:cubicBezTo>
                <a:cubicBezTo>
                  <a:pt x="1335019" y="626076"/>
                  <a:pt x="1339002" y="616601"/>
                  <a:pt x="1346003" y="609600"/>
                </a:cubicBezTo>
                <a:cubicBezTo>
                  <a:pt x="1353004" y="602599"/>
                  <a:pt x="1364532" y="600856"/>
                  <a:pt x="1370717" y="593125"/>
                </a:cubicBezTo>
                <a:cubicBezTo>
                  <a:pt x="1376142" y="586344"/>
                  <a:pt x="1376208" y="576649"/>
                  <a:pt x="1378954" y="568411"/>
                </a:cubicBezTo>
                <a:cubicBezTo>
                  <a:pt x="1382140" y="539735"/>
                  <a:pt x="1384197" y="474051"/>
                  <a:pt x="1403668" y="444844"/>
                </a:cubicBezTo>
                <a:lnTo>
                  <a:pt x="1420144" y="420130"/>
                </a:lnTo>
                <a:cubicBezTo>
                  <a:pt x="1425571" y="403849"/>
                  <a:pt x="1430339" y="382318"/>
                  <a:pt x="1444857" y="370703"/>
                </a:cubicBezTo>
                <a:cubicBezTo>
                  <a:pt x="1451638" y="365278"/>
                  <a:pt x="1461589" y="365886"/>
                  <a:pt x="1469571" y="362465"/>
                </a:cubicBezTo>
                <a:cubicBezTo>
                  <a:pt x="1534735" y="334538"/>
                  <a:pt x="1467960" y="350310"/>
                  <a:pt x="1568425" y="337752"/>
                </a:cubicBezTo>
                <a:lnTo>
                  <a:pt x="1617852" y="321276"/>
                </a:lnTo>
                <a:lnTo>
                  <a:pt x="1642565" y="313038"/>
                </a:lnTo>
                <a:cubicBezTo>
                  <a:pt x="1714777" y="240828"/>
                  <a:pt x="1623170" y="329202"/>
                  <a:pt x="1691992" y="271849"/>
                </a:cubicBezTo>
                <a:cubicBezTo>
                  <a:pt x="1733129" y="237568"/>
                  <a:pt x="1697990" y="253373"/>
                  <a:pt x="1741419" y="238898"/>
                </a:cubicBezTo>
                <a:cubicBezTo>
                  <a:pt x="1749657" y="230660"/>
                  <a:pt x="1755949" y="219842"/>
                  <a:pt x="1766133" y="214184"/>
                </a:cubicBezTo>
                <a:cubicBezTo>
                  <a:pt x="1781314" y="205750"/>
                  <a:pt x="1801110" y="207341"/>
                  <a:pt x="1815560" y="197708"/>
                </a:cubicBezTo>
                <a:cubicBezTo>
                  <a:pt x="1823798" y="192216"/>
                  <a:pt x="1831418" y="185661"/>
                  <a:pt x="1840273" y="181233"/>
                </a:cubicBezTo>
                <a:cubicBezTo>
                  <a:pt x="1908447" y="147147"/>
                  <a:pt x="1812235" y="207941"/>
                  <a:pt x="1897938" y="156519"/>
                </a:cubicBezTo>
                <a:cubicBezTo>
                  <a:pt x="1914917" y="146331"/>
                  <a:pt x="1930889" y="134552"/>
                  <a:pt x="1947365" y="123568"/>
                </a:cubicBezTo>
                <a:lnTo>
                  <a:pt x="1972079" y="107092"/>
                </a:lnTo>
                <a:cubicBezTo>
                  <a:pt x="1974825" y="98854"/>
                  <a:pt x="1976434" y="90146"/>
                  <a:pt x="1980317" y="82379"/>
                </a:cubicBezTo>
                <a:cubicBezTo>
                  <a:pt x="1988973" y="65068"/>
                  <a:pt x="2006596" y="44549"/>
                  <a:pt x="2021506" y="32952"/>
                </a:cubicBezTo>
                <a:cubicBezTo>
                  <a:pt x="2037136" y="20795"/>
                  <a:pt x="2070933" y="0"/>
                  <a:pt x="2070933" y="0"/>
                </a:cubicBezTo>
                <a:cubicBezTo>
                  <a:pt x="2092185" y="3036"/>
                  <a:pt x="2130306" y="4973"/>
                  <a:pt x="2153311" y="16476"/>
                </a:cubicBezTo>
                <a:cubicBezTo>
                  <a:pt x="2162167" y="20904"/>
                  <a:pt x="2168755" y="29476"/>
                  <a:pt x="2178025" y="32952"/>
                </a:cubicBezTo>
                <a:cubicBezTo>
                  <a:pt x="2191135" y="37868"/>
                  <a:pt x="2205630" y="37794"/>
                  <a:pt x="2219214" y="41190"/>
                </a:cubicBezTo>
                <a:cubicBezTo>
                  <a:pt x="2227638" y="43296"/>
                  <a:pt x="2235689" y="46681"/>
                  <a:pt x="2243927" y="49427"/>
                </a:cubicBezTo>
                <a:cubicBezTo>
                  <a:pt x="2260403" y="60411"/>
                  <a:pt x="2274569" y="76117"/>
                  <a:pt x="2293354" y="82379"/>
                </a:cubicBezTo>
                <a:cubicBezTo>
                  <a:pt x="2301592" y="85125"/>
                  <a:pt x="2310301" y="86734"/>
                  <a:pt x="2318068" y="90617"/>
                </a:cubicBezTo>
                <a:cubicBezTo>
                  <a:pt x="2326923" y="95045"/>
                  <a:pt x="2333926" y="102664"/>
                  <a:pt x="2342781" y="107092"/>
                </a:cubicBezTo>
                <a:cubicBezTo>
                  <a:pt x="2350548" y="110975"/>
                  <a:pt x="2359904" y="111113"/>
                  <a:pt x="2367495" y="115330"/>
                </a:cubicBezTo>
                <a:cubicBezTo>
                  <a:pt x="2384804" y="124946"/>
                  <a:pt x="2400446" y="137297"/>
                  <a:pt x="2416922" y="148281"/>
                </a:cubicBezTo>
                <a:cubicBezTo>
                  <a:pt x="2425160" y="153773"/>
                  <a:pt x="2432243" y="161626"/>
                  <a:pt x="2441636" y="164757"/>
                </a:cubicBezTo>
                <a:cubicBezTo>
                  <a:pt x="2503759" y="185465"/>
                  <a:pt x="2427179" y="157529"/>
                  <a:pt x="2491063" y="189471"/>
                </a:cubicBezTo>
                <a:cubicBezTo>
                  <a:pt x="2498830" y="193354"/>
                  <a:pt x="2507538" y="194962"/>
                  <a:pt x="2515776" y="197708"/>
                </a:cubicBezTo>
                <a:cubicBezTo>
                  <a:pt x="2600341" y="254084"/>
                  <a:pt x="2527688" y="211864"/>
                  <a:pt x="2754673" y="222422"/>
                </a:cubicBezTo>
                <a:cubicBezTo>
                  <a:pt x="2801385" y="224595"/>
                  <a:pt x="2848036" y="227914"/>
                  <a:pt x="2894717" y="230660"/>
                </a:cubicBezTo>
                <a:cubicBezTo>
                  <a:pt x="2908447" y="233406"/>
                  <a:pt x="2922796" y="233982"/>
                  <a:pt x="2935906" y="238898"/>
                </a:cubicBezTo>
                <a:cubicBezTo>
                  <a:pt x="2945176" y="242374"/>
                  <a:pt x="2951572" y="251352"/>
                  <a:pt x="2960619" y="255373"/>
                </a:cubicBezTo>
                <a:cubicBezTo>
                  <a:pt x="2976489" y="262426"/>
                  <a:pt x="2993124" y="267944"/>
                  <a:pt x="3010046" y="271849"/>
                </a:cubicBezTo>
                <a:cubicBezTo>
                  <a:pt x="3028966" y="276215"/>
                  <a:pt x="3048607" y="276614"/>
                  <a:pt x="3067711" y="280087"/>
                </a:cubicBezTo>
                <a:cubicBezTo>
                  <a:pt x="3078850" y="282112"/>
                  <a:pt x="3089561" y="286105"/>
                  <a:pt x="3100663" y="288325"/>
                </a:cubicBezTo>
                <a:cubicBezTo>
                  <a:pt x="3117042" y="291601"/>
                  <a:pt x="3133614" y="293816"/>
                  <a:pt x="3150090" y="296562"/>
                </a:cubicBezTo>
                <a:cubicBezTo>
                  <a:pt x="3158328" y="299308"/>
                  <a:pt x="3166326" y="302916"/>
                  <a:pt x="3174803" y="304800"/>
                </a:cubicBezTo>
                <a:cubicBezTo>
                  <a:pt x="3232754" y="317678"/>
                  <a:pt x="3287134" y="317232"/>
                  <a:pt x="3347798" y="321276"/>
                </a:cubicBezTo>
                <a:cubicBezTo>
                  <a:pt x="3361528" y="324022"/>
                  <a:pt x="3375576" y="325491"/>
                  <a:pt x="3388987" y="329514"/>
                </a:cubicBezTo>
                <a:cubicBezTo>
                  <a:pt x="3403151" y="333763"/>
                  <a:pt x="3416147" y="341314"/>
                  <a:pt x="3430176" y="345990"/>
                </a:cubicBezTo>
                <a:cubicBezTo>
                  <a:pt x="3440917" y="349570"/>
                  <a:pt x="3452143" y="351481"/>
                  <a:pt x="3463127" y="354227"/>
                </a:cubicBezTo>
                <a:cubicBezTo>
                  <a:pt x="3483612" y="367884"/>
                  <a:pt x="3496904" y="378221"/>
                  <a:pt x="3520792" y="387179"/>
                </a:cubicBezTo>
                <a:cubicBezTo>
                  <a:pt x="3531393" y="391154"/>
                  <a:pt x="3542760" y="392671"/>
                  <a:pt x="3553744" y="395417"/>
                </a:cubicBezTo>
                <a:cubicBezTo>
                  <a:pt x="3615791" y="436781"/>
                  <a:pt x="3536931" y="388210"/>
                  <a:pt x="3611409" y="420130"/>
                </a:cubicBezTo>
                <a:cubicBezTo>
                  <a:pt x="3620509" y="424030"/>
                  <a:pt x="3627526" y="431694"/>
                  <a:pt x="3636122" y="436606"/>
                </a:cubicBezTo>
                <a:cubicBezTo>
                  <a:pt x="3646784" y="442699"/>
                  <a:pt x="3658338" y="447117"/>
                  <a:pt x="3669073" y="453081"/>
                </a:cubicBezTo>
                <a:cubicBezTo>
                  <a:pt x="3683070" y="460857"/>
                  <a:pt x="3696685" y="469309"/>
                  <a:pt x="3710263" y="477795"/>
                </a:cubicBezTo>
                <a:cubicBezTo>
                  <a:pt x="3718659" y="483042"/>
                  <a:pt x="3726121" y="489843"/>
                  <a:pt x="3734976" y="494271"/>
                </a:cubicBezTo>
                <a:cubicBezTo>
                  <a:pt x="3742743" y="498154"/>
                  <a:pt x="3751452" y="499762"/>
                  <a:pt x="3759690" y="502508"/>
                </a:cubicBezTo>
                <a:cubicBezTo>
                  <a:pt x="3776166" y="513492"/>
                  <a:pt x="3789700" y="531577"/>
                  <a:pt x="3809117" y="535460"/>
                </a:cubicBezTo>
                <a:cubicBezTo>
                  <a:pt x="3882729" y="550183"/>
                  <a:pt x="3836353" y="542535"/>
                  <a:pt x="3949160" y="551935"/>
                </a:cubicBezTo>
                <a:cubicBezTo>
                  <a:pt x="3977910" y="561519"/>
                  <a:pt x="3980268" y="563440"/>
                  <a:pt x="4015063" y="568411"/>
                </a:cubicBezTo>
                <a:cubicBezTo>
                  <a:pt x="4039679" y="571928"/>
                  <a:pt x="4064556" y="573363"/>
                  <a:pt x="4089203" y="576649"/>
                </a:cubicBezTo>
                <a:cubicBezTo>
                  <a:pt x="4230888" y="595541"/>
                  <a:pt x="4008795" y="573084"/>
                  <a:pt x="4229246" y="593125"/>
                </a:cubicBezTo>
                <a:cubicBezTo>
                  <a:pt x="4286026" y="607318"/>
                  <a:pt x="4252070" y="596298"/>
                  <a:pt x="4328100" y="634314"/>
                </a:cubicBezTo>
                <a:cubicBezTo>
                  <a:pt x="4339084" y="639806"/>
                  <a:pt x="4350834" y="643978"/>
                  <a:pt x="4361052" y="650790"/>
                </a:cubicBezTo>
                <a:cubicBezTo>
                  <a:pt x="4383344" y="665651"/>
                  <a:pt x="4392588" y="673289"/>
                  <a:pt x="4418717" y="683741"/>
                </a:cubicBezTo>
                <a:cubicBezTo>
                  <a:pt x="4434842" y="690191"/>
                  <a:pt x="4452019" y="693767"/>
                  <a:pt x="4468144" y="700217"/>
                </a:cubicBezTo>
                <a:cubicBezTo>
                  <a:pt x="4479546" y="704778"/>
                  <a:pt x="4489808" y="711855"/>
                  <a:pt x="4501095" y="716692"/>
                </a:cubicBezTo>
                <a:cubicBezTo>
                  <a:pt x="4520848" y="725157"/>
                  <a:pt x="4537857" y="727196"/>
                  <a:pt x="4558760" y="733168"/>
                </a:cubicBezTo>
                <a:cubicBezTo>
                  <a:pt x="4595397" y="743636"/>
                  <a:pt x="4573506" y="741061"/>
                  <a:pt x="4616425" y="749644"/>
                </a:cubicBezTo>
                <a:cubicBezTo>
                  <a:pt x="4632804" y="752920"/>
                  <a:pt x="4649376" y="755135"/>
                  <a:pt x="4665852" y="757881"/>
                </a:cubicBezTo>
                <a:cubicBezTo>
                  <a:pt x="4720770" y="785341"/>
                  <a:pt x="4682713" y="770882"/>
                  <a:pt x="4764706" y="782595"/>
                </a:cubicBezTo>
                <a:cubicBezTo>
                  <a:pt x="4809402" y="788980"/>
                  <a:pt x="4913848" y="809583"/>
                  <a:pt x="4937700" y="815546"/>
                </a:cubicBezTo>
                <a:cubicBezTo>
                  <a:pt x="4948684" y="818292"/>
                  <a:pt x="4959600" y="821328"/>
                  <a:pt x="4970652" y="823784"/>
                </a:cubicBezTo>
                <a:cubicBezTo>
                  <a:pt x="4997697" y="829794"/>
                  <a:pt x="5018671" y="832223"/>
                  <a:pt x="5044792" y="840260"/>
                </a:cubicBezTo>
                <a:cubicBezTo>
                  <a:pt x="5069690" y="847921"/>
                  <a:pt x="5093660" y="858655"/>
                  <a:pt x="5118933" y="864973"/>
                </a:cubicBezTo>
                <a:cubicBezTo>
                  <a:pt x="5232986" y="893486"/>
                  <a:pt x="5182339" y="872012"/>
                  <a:pt x="5291927" y="889687"/>
                </a:cubicBezTo>
                <a:cubicBezTo>
                  <a:pt x="5349880" y="899034"/>
                  <a:pt x="5407113" y="912437"/>
                  <a:pt x="5464922" y="922638"/>
                </a:cubicBezTo>
                <a:cubicBezTo>
                  <a:pt x="5500490" y="928915"/>
                  <a:pt x="5536479" y="932653"/>
                  <a:pt x="5572014" y="939114"/>
                </a:cubicBezTo>
                <a:cubicBezTo>
                  <a:pt x="5596922" y="943643"/>
                  <a:pt x="5621329" y="950625"/>
                  <a:pt x="5646154" y="955590"/>
                </a:cubicBezTo>
                <a:cubicBezTo>
                  <a:pt x="5662533" y="958866"/>
                  <a:pt x="5679202" y="960551"/>
                  <a:pt x="5695581" y="963827"/>
                </a:cubicBezTo>
                <a:cubicBezTo>
                  <a:pt x="5738503" y="972411"/>
                  <a:pt x="5716606" y="969834"/>
                  <a:pt x="5753246" y="980303"/>
                </a:cubicBezTo>
                <a:cubicBezTo>
                  <a:pt x="5764132" y="983413"/>
                  <a:pt x="5775214" y="985795"/>
                  <a:pt x="5786198" y="988541"/>
                </a:cubicBezTo>
                <a:cubicBezTo>
                  <a:pt x="5797182" y="994033"/>
                  <a:pt x="5807412" y="1001406"/>
                  <a:pt x="5819149" y="1005017"/>
                </a:cubicBezTo>
                <a:cubicBezTo>
                  <a:pt x="5852557" y="1015296"/>
                  <a:pt x="5954121" y="1032552"/>
                  <a:pt x="5983906" y="1037968"/>
                </a:cubicBezTo>
                <a:cubicBezTo>
                  <a:pt x="6142217" y="1105815"/>
                  <a:pt x="6057483" y="1084939"/>
                  <a:pt x="6239279" y="1095633"/>
                </a:cubicBezTo>
                <a:cubicBezTo>
                  <a:pt x="6253009" y="1098379"/>
                  <a:pt x="6267358" y="1098955"/>
                  <a:pt x="6280468" y="1103871"/>
                </a:cubicBezTo>
                <a:cubicBezTo>
                  <a:pt x="6289738" y="1107347"/>
                  <a:pt x="6295473" y="1118404"/>
                  <a:pt x="6305181" y="1120346"/>
                </a:cubicBezTo>
                <a:cubicBezTo>
                  <a:pt x="6337605" y="1126831"/>
                  <a:pt x="6371152" y="1125122"/>
                  <a:pt x="6404036" y="1128584"/>
                </a:cubicBezTo>
                <a:cubicBezTo>
                  <a:pt x="6423346" y="1130617"/>
                  <a:pt x="6442402" y="1134678"/>
                  <a:pt x="6461700" y="1136822"/>
                </a:cubicBezTo>
                <a:cubicBezTo>
                  <a:pt x="6563189" y="1148099"/>
                  <a:pt x="6665341" y="1155321"/>
                  <a:pt x="6766500" y="1169773"/>
                </a:cubicBezTo>
                <a:cubicBezTo>
                  <a:pt x="6783035" y="1172135"/>
                  <a:pt x="6799451" y="1175265"/>
                  <a:pt x="6815927" y="1178011"/>
                </a:cubicBezTo>
                <a:cubicBezTo>
                  <a:pt x="6829657" y="1183503"/>
                  <a:pt x="6842647" y="1191441"/>
                  <a:pt x="6857117" y="1194487"/>
                </a:cubicBezTo>
                <a:cubicBezTo>
                  <a:pt x="6895117" y="1202487"/>
                  <a:pt x="6972446" y="1210962"/>
                  <a:pt x="6972446" y="1210962"/>
                </a:cubicBezTo>
                <a:cubicBezTo>
                  <a:pt x="7008368" y="1198989"/>
                  <a:pt x="7020477" y="1199769"/>
                  <a:pt x="7046587" y="1178011"/>
                </a:cubicBezTo>
                <a:cubicBezTo>
                  <a:pt x="7055537" y="1170553"/>
                  <a:pt x="7061820" y="1160069"/>
                  <a:pt x="7071300" y="1153298"/>
                </a:cubicBezTo>
                <a:cubicBezTo>
                  <a:pt x="7081293" y="1146160"/>
                  <a:pt x="7093590" y="1142915"/>
                  <a:pt x="7104252" y="1136822"/>
                </a:cubicBezTo>
                <a:cubicBezTo>
                  <a:pt x="7112848" y="1131910"/>
                  <a:pt x="7120727" y="1125838"/>
                  <a:pt x="7128965" y="1120346"/>
                </a:cubicBezTo>
                <a:cubicBezTo>
                  <a:pt x="7126219" y="1112108"/>
                  <a:pt x="7119299" y="1104198"/>
                  <a:pt x="7120727" y="1095633"/>
                </a:cubicBezTo>
                <a:cubicBezTo>
                  <a:pt x="7122355" y="1085867"/>
                  <a:pt x="7132775" y="1079775"/>
                  <a:pt x="7137203" y="1070919"/>
                </a:cubicBezTo>
                <a:cubicBezTo>
                  <a:pt x="7171310" y="1002706"/>
                  <a:pt x="7114698" y="1092320"/>
                  <a:pt x="7161917" y="1021492"/>
                </a:cubicBezTo>
                <a:cubicBezTo>
                  <a:pt x="7183882" y="955592"/>
                  <a:pt x="7150934" y="1032475"/>
                  <a:pt x="7194868" y="988541"/>
                </a:cubicBezTo>
                <a:cubicBezTo>
                  <a:pt x="7201008" y="982401"/>
                  <a:pt x="7197681" y="970608"/>
                  <a:pt x="7203106" y="963827"/>
                </a:cubicBezTo>
                <a:cubicBezTo>
                  <a:pt x="7209291" y="956096"/>
                  <a:pt x="7219581" y="952844"/>
                  <a:pt x="7227819" y="947352"/>
                </a:cubicBezTo>
                <a:cubicBezTo>
                  <a:pt x="7244365" y="922534"/>
                  <a:pt x="7248230" y="918950"/>
                  <a:pt x="7260771" y="889687"/>
                </a:cubicBezTo>
                <a:cubicBezTo>
                  <a:pt x="7264192" y="881706"/>
                  <a:pt x="7264192" y="872198"/>
                  <a:pt x="7269009" y="864973"/>
                </a:cubicBezTo>
                <a:cubicBezTo>
                  <a:pt x="7292433" y="829837"/>
                  <a:pt x="7288208" y="847136"/>
                  <a:pt x="7318436" y="832022"/>
                </a:cubicBezTo>
                <a:cubicBezTo>
                  <a:pt x="7332757" y="824861"/>
                  <a:pt x="7345049" y="813934"/>
                  <a:pt x="7359625" y="807308"/>
                </a:cubicBezTo>
                <a:cubicBezTo>
                  <a:pt x="7392469" y="792379"/>
                  <a:pt x="7416101" y="789423"/>
                  <a:pt x="7450241" y="782595"/>
                </a:cubicBezTo>
                <a:cubicBezTo>
                  <a:pt x="7474538" y="766396"/>
                  <a:pt x="7479848" y="765189"/>
                  <a:pt x="7499668" y="741406"/>
                </a:cubicBezTo>
                <a:cubicBezTo>
                  <a:pt x="7506006" y="733800"/>
                  <a:pt x="7510652" y="724930"/>
                  <a:pt x="7516144" y="716692"/>
                </a:cubicBezTo>
                <a:cubicBezTo>
                  <a:pt x="7536199" y="656524"/>
                  <a:pt x="7528407" y="684113"/>
                  <a:pt x="7540857" y="634314"/>
                </a:cubicBezTo>
                <a:cubicBezTo>
                  <a:pt x="7571062" y="637060"/>
                  <a:pt x="7601816" y="636197"/>
                  <a:pt x="7631473" y="642552"/>
                </a:cubicBezTo>
                <a:cubicBezTo>
                  <a:pt x="7641154" y="644626"/>
                  <a:pt x="7647332" y="654599"/>
                  <a:pt x="7656187" y="659027"/>
                </a:cubicBezTo>
                <a:cubicBezTo>
                  <a:pt x="7663954" y="662910"/>
                  <a:pt x="7672523" y="664980"/>
                  <a:pt x="7680900" y="667265"/>
                </a:cubicBezTo>
                <a:cubicBezTo>
                  <a:pt x="7702746" y="673223"/>
                  <a:pt x="7724835" y="678249"/>
                  <a:pt x="7746803" y="683741"/>
                </a:cubicBezTo>
                <a:cubicBezTo>
                  <a:pt x="7757787" y="686487"/>
                  <a:pt x="7768586" y="690118"/>
                  <a:pt x="7779754" y="691979"/>
                </a:cubicBezTo>
                <a:cubicBezTo>
                  <a:pt x="7840349" y="702078"/>
                  <a:pt x="7812977" y="696166"/>
                  <a:pt x="7862133" y="708454"/>
                </a:cubicBezTo>
                <a:cubicBezTo>
                  <a:pt x="7914306" y="705708"/>
                  <a:pt x="7967330" y="709993"/>
                  <a:pt x="8018652" y="700217"/>
                </a:cubicBezTo>
                <a:cubicBezTo>
                  <a:pt x="8028378" y="698364"/>
                  <a:pt x="8031106" y="684550"/>
                  <a:pt x="8035127" y="675503"/>
                </a:cubicBezTo>
                <a:cubicBezTo>
                  <a:pt x="8074337" y="587278"/>
                  <a:pt x="8030794" y="657290"/>
                  <a:pt x="8068079" y="601362"/>
                </a:cubicBezTo>
                <a:cubicBezTo>
                  <a:pt x="8070825" y="590378"/>
                  <a:pt x="8072342" y="579012"/>
                  <a:pt x="8076317" y="568411"/>
                </a:cubicBezTo>
                <a:cubicBezTo>
                  <a:pt x="8080629" y="556913"/>
                  <a:pt x="8087955" y="546747"/>
                  <a:pt x="8092792" y="535460"/>
                </a:cubicBezTo>
                <a:cubicBezTo>
                  <a:pt x="8096213" y="527478"/>
                  <a:pt x="8098284" y="518984"/>
                  <a:pt x="8101030" y="510746"/>
                </a:cubicBezTo>
                <a:cubicBezTo>
                  <a:pt x="8098284" y="477795"/>
                  <a:pt x="8101876" y="443685"/>
                  <a:pt x="8092792" y="411892"/>
                </a:cubicBezTo>
                <a:cubicBezTo>
                  <a:pt x="8090072" y="402373"/>
                  <a:pt x="8077179" y="399317"/>
                  <a:pt x="8068079" y="395417"/>
                </a:cubicBezTo>
                <a:cubicBezTo>
                  <a:pt x="8057672" y="390957"/>
                  <a:pt x="8046179" y="389635"/>
                  <a:pt x="8035127" y="387179"/>
                </a:cubicBezTo>
                <a:cubicBezTo>
                  <a:pt x="7941014" y="366265"/>
                  <a:pt x="8041339" y="390792"/>
                  <a:pt x="7960987" y="370703"/>
                </a:cubicBezTo>
                <a:cubicBezTo>
                  <a:pt x="7939019" y="376195"/>
                  <a:pt x="7916364" y="379441"/>
                  <a:pt x="7895084" y="387179"/>
                </a:cubicBezTo>
                <a:cubicBezTo>
                  <a:pt x="7885780" y="390562"/>
                  <a:pt x="7879226" y="399226"/>
                  <a:pt x="7870371" y="403654"/>
                </a:cubicBezTo>
                <a:cubicBezTo>
                  <a:pt x="7858553" y="409563"/>
                  <a:pt x="7823264" y="417490"/>
                  <a:pt x="7812706" y="420130"/>
                </a:cubicBezTo>
                <a:cubicBezTo>
                  <a:pt x="7733074" y="417384"/>
                  <a:pt x="7653141" y="419329"/>
                  <a:pt x="7573809" y="411892"/>
                </a:cubicBezTo>
                <a:cubicBezTo>
                  <a:pt x="7563952" y="410968"/>
                  <a:pt x="7553116" y="404464"/>
                  <a:pt x="7549095" y="395417"/>
                </a:cubicBezTo>
                <a:cubicBezTo>
                  <a:pt x="7541209" y="377674"/>
                  <a:pt x="7544330" y="356856"/>
                  <a:pt x="7540857" y="337752"/>
                </a:cubicBezTo>
                <a:cubicBezTo>
                  <a:pt x="7538832" y="326613"/>
                  <a:pt x="7535365" y="315784"/>
                  <a:pt x="7532619" y="304800"/>
                </a:cubicBezTo>
                <a:cubicBezTo>
                  <a:pt x="7535365" y="280087"/>
                  <a:pt x="7527507" y="251638"/>
                  <a:pt x="7540857" y="230660"/>
                </a:cubicBezTo>
                <a:cubicBezTo>
                  <a:pt x="7550181" y="216008"/>
                  <a:pt x="7574751" y="221951"/>
                  <a:pt x="7590284" y="214184"/>
                </a:cubicBezTo>
                <a:cubicBezTo>
                  <a:pt x="7601268" y="208692"/>
                  <a:pt x="7611737" y="202020"/>
                  <a:pt x="7623236" y="197708"/>
                </a:cubicBezTo>
                <a:cubicBezTo>
                  <a:pt x="7633837" y="193733"/>
                  <a:pt x="7645203" y="192217"/>
                  <a:pt x="7656187" y="189471"/>
                </a:cubicBezTo>
                <a:cubicBezTo>
                  <a:pt x="7679765" y="177682"/>
                  <a:pt x="7689608" y="170818"/>
                  <a:pt x="7713852" y="164757"/>
                </a:cubicBezTo>
                <a:cubicBezTo>
                  <a:pt x="7753921" y="154740"/>
                  <a:pt x="7751340" y="159558"/>
                  <a:pt x="7787992" y="148281"/>
                </a:cubicBezTo>
                <a:cubicBezTo>
                  <a:pt x="7812890" y="140620"/>
                  <a:pt x="7837946" y="133243"/>
                  <a:pt x="7862133" y="123568"/>
                </a:cubicBezTo>
                <a:cubicBezTo>
                  <a:pt x="7875863" y="118076"/>
                  <a:pt x="7888902" y="110369"/>
                  <a:pt x="7903322" y="107092"/>
                </a:cubicBezTo>
                <a:cubicBezTo>
                  <a:pt x="7949546" y="96587"/>
                  <a:pt x="7996883" y="91676"/>
                  <a:pt x="8043365" y="82379"/>
                </a:cubicBezTo>
                <a:cubicBezTo>
                  <a:pt x="8057095" y="79633"/>
                  <a:pt x="8070661" y="75878"/>
                  <a:pt x="8084554" y="74141"/>
                </a:cubicBezTo>
                <a:cubicBezTo>
                  <a:pt x="8114650" y="70379"/>
                  <a:pt x="8144965" y="68649"/>
                  <a:pt x="8175171" y="65903"/>
                </a:cubicBezTo>
                <a:cubicBezTo>
                  <a:pt x="8323699" y="28770"/>
                  <a:pt x="8218441" y="48697"/>
                  <a:pt x="8496446" y="57665"/>
                </a:cubicBezTo>
                <a:cubicBezTo>
                  <a:pt x="8507430" y="63157"/>
                  <a:pt x="8518736" y="68048"/>
                  <a:pt x="8529398" y="74141"/>
                </a:cubicBezTo>
                <a:cubicBezTo>
                  <a:pt x="8537994" y="79053"/>
                  <a:pt x="8545419" y="85876"/>
                  <a:pt x="8554111" y="90617"/>
                </a:cubicBezTo>
                <a:cubicBezTo>
                  <a:pt x="8575673" y="102378"/>
                  <a:pt x="8598046" y="112584"/>
                  <a:pt x="8620014" y="123568"/>
                </a:cubicBezTo>
                <a:cubicBezTo>
                  <a:pt x="8630998" y="129060"/>
                  <a:pt x="8641563" y="135483"/>
                  <a:pt x="8652965" y="140044"/>
                </a:cubicBezTo>
                <a:lnTo>
                  <a:pt x="8694154" y="156519"/>
                </a:lnTo>
                <a:cubicBezTo>
                  <a:pt x="8723793" y="200978"/>
                  <a:pt x="8694287" y="169741"/>
                  <a:pt x="8760057" y="189471"/>
                </a:cubicBezTo>
                <a:cubicBezTo>
                  <a:pt x="8779065" y="195173"/>
                  <a:pt x="8801172" y="211388"/>
                  <a:pt x="8817722" y="222422"/>
                </a:cubicBezTo>
                <a:cubicBezTo>
                  <a:pt x="8825960" y="219676"/>
                  <a:pt x="8834896" y="218492"/>
                  <a:pt x="8842436" y="214184"/>
                </a:cubicBezTo>
                <a:cubicBezTo>
                  <a:pt x="8854357" y="207372"/>
                  <a:pt x="8863963" y="197087"/>
                  <a:pt x="8875387" y="189471"/>
                </a:cubicBezTo>
                <a:cubicBezTo>
                  <a:pt x="8888709" y="180589"/>
                  <a:pt x="8902846" y="172995"/>
                  <a:pt x="8916576" y="164757"/>
                </a:cubicBezTo>
                <a:cubicBezTo>
                  <a:pt x="8922068" y="156519"/>
                  <a:pt x="8928140" y="148640"/>
                  <a:pt x="8933052" y="140044"/>
                </a:cubicBezTo>
                <a:cubicBezTo>
                  <a:pt x="8939145" y="129382"/>
                  <a:pt x="8943018" y="117506"/>
                  <a:pt x="8949527" y="107092"/>
                </a:cubicBezTo>
                <a:cubicBezTo>
                  <a:pt x="8956804" y="95449"/>
                  <a:pt x="8966367" y="85389"/>
                  <a:pt x="8974241" y="74141"/>
                </a:cubicBezTo>
                <a:cubicBezTo>
                  <a:pt x="9016289" y="14072"/>
                  <a:pt x="8988914" y="36900"/>
                  <a:pt x="9031906" y="8238"/>
                </a:cubicBezTo>
                <a:cubicBezTo>
                  <a:pt x="9059365" y="10984"/>
                  <a:pt x="9086930" y="12829"/>
                  <a:pt x="9114284" y="16476"/>
                </a:cubicBezTo>
                <a:cubicBezTo>
                  <a:pt x="9128163" y="18327"/>
                  <a:pt x="9141697" y="22209"/>
                  <a:pt x="9155473" y="24714"/>
                </a:cubicBezTo>
                <a:cubicBezTo>
                  <a:pt x="9229535" y="38180"/>
                  <a:pt x="9179567" y="26619"/>
                  <a:pt x="9237852" y="41190"/>
                </a:cubicBezTo>
                <a:cubicBezTo>
                  <a:pt x="9262565" y="38444"/>
                  <a:pt x="9287869" y="38983"/>
                  <a:pt x="9311992" y="32952"/>
                </a:cubicBezTo>
                <a:cubicBezTo>
                  <a:pt x="9321597" y="30551"/>
                  <a:pt x="9327850" y="20904"/>
                  <a:pt x="9336706" y="16476"/>
                </a:cubicBezTo>
                <a:cubicBezTo>
                  <a:pt x="9344473" y="12593"/>
                  <a:pt x="9353181" y="10984"/>
                  <a:pt x="9361419" y="8238"/>
                </a:cubicBezTo>
                <a:cubicBezTo>
                  <a:pt x="9427322" y="10984"/>
                  <a:pt x="9493646" y="8539"/>
                  <a:pt x="9559127" y="16476"/>
                </a:cubicBezTo>
                <a:cubicBezTo>
                  <a:pt x="9620595" y="23927"/>
                  <a:pt x="9624237" y="43969"/>
                  <a:pt x="9674457" y="57665"/>
                </a:cubicBezTo>
                <a:cubicBezTo>
                  <a:pt x="9690571" y="62060"/>
                  <a:pt x="9707579" y="62280"/>
                  <a:pt x="9723884" y="65903"/>
                </a:cubicBezTo>
                <a:cubicBezTo>
                  <a:pt x="9732361" y="67787"/>
                  <a:pt x="9739930" y="73616"/>
                  <a:pt x="9748598" y="74141"/>
                </a:cubicBezTo>
                <a:cubicBezTo>
                  <a:pt x="9830871" y="79127"/>
                  <a:pt x="9913355" y="79633"/>
                  <a:pt x="9995733" y="82379"/>
                </a:cubicBezTo>
                <a:cubicBezTo>
                  <a:pt x="10006717" y="79633"/>
                  <a:pt x="10018278" y="78601"/>
                  <a:pt x="10028684" y="74141"/>
                </a:cubicBezTo>
                <a:cubicBezTo>
                  <a:pt x="10037784" y="70241"/>
                  <a:pt x="10044802" y="62577"/>
                  <a:pt x="10053398" y="57665"/>
                </a:cubicBezTo>
                <a:cubicBezTo>
                  <a:pt x="10064060" y="51572"/>
                  <a:pt x="10075687" y="47283"/>
                  <a:pt x="10086349" y="41190"/>
                </a:cubicBezTo>
                <a:cubicBezTo>
                  <a:pt x="10094945" y="36278"/>
                  <a:pt x="10101963" y="28614"/>
                  <a:pt x="10111063" y="24714"/>
                </a:cubicBezTo>
                <a:cubicBezTo>
                  <a:pt x="10121469" y="20254"/>
                  <a:pt x="10133030" y="19222"/>
                  <a:pt x="10144014" y="16476"/>
                </a:cubicBezTo>
                <a:cubicBezTo>
                  <a:pt x="10146760" y="27460"/>
                  <a:pt x="10151416" y="38136"/>
                  <a:pt x="10152252" y="49427"/>
                </a:cubicBezTo>
                <a:cubicBezTo>
                  <a:pt x="10156922" y="112471"/>
                  <a:pt x="10150502" y="176475"/>
                  <a:pt x="10160490" y="238898"/>
                </a:cubicBezTo>
                <a:cubicBezTo>
                  <a:pt x="10162054" y="248674"/>
                  <a:pt x="10176965" y="249881"/>
                  <a:pt x="10185203" y="255373"/>
                </a:cubicBezTo>
                <a:cubicBezTo>
                  <a:pt x="10229138" y="252627"/>
                  <a:pt x="10273430" y="253360"/>
                  <a:pt x="10317009" y="247135"/>
                </a:cubicBezTo>
                <a:cubicBezTo>
                  <a:pt x="10354739" y="241745"/>
                  <a:pt x="10370176" y="218953"/>
                  <a:pt x="10399387" y="197708"/>
                </a:cubicBezTo>
                <a:cubicBezTo>
                  <a:pt x="10415401" y="186061"/>
                  <a:pt x="10432338" y="175741"/>
                  <a:pt x="10448814" y="164757"/>
                </a:cubicBezTo>
                <a:cubicBezTo>
                  <a:pt x="10457052" y="159265"/>
                  <a:pt x="10463922" y="150682"/>
                  <a:pt x="10473527" y="148281"/>
                </a:cubicBezTo>
                <a:cubicBezTo>
                  <a:pt x="10495495" y="142789"/>
                  <a:pt x="10517948" y="138967"/>
                  <a:pt x="10539430" y="131806"/>
                </a:cubicBezTo>
                <a:cubicBezTo>
                  <a:pt x="10547668" y="129060"/>
                  <a:pt x="10555600" y="125121"/>
                  <a:pt x="10564144" y="123568"/>
                </a:cubicBezTo>
                <a:cubicBezTo>
                  <a:pt x="10585925" y="119608"/>
                  <a:pt x="10608079" y="118076"/>
                  <a:pt x="10630046" y="115330"/>
                </a:cubicBezTo>
                <a:lnTo>
                  <a:pt x="10728900" y="82379"/>
                </a:lnTo>
                <a:lnTo>
                  <a:pt x="10753614" y="74141"/>
                </a:lnTo>
                <a:lnTo>
                  <a:pt x="10778327" y="65903"/>
                </a:lnTo>
                <a:cubicBezTo>
                  <a:pt x="10819550" y="70483"/>
                  <a:pt x="10848803" y="62239"/>
                  <a:pt x="10877181" y="90617"/>
                </a:cubicBezTo>
                <a:cubicBezTo>
                  <a:pt x="10884182" y="97618"/>
                  <a:pt x="10888165" y="107092"/>
                  <a:pt x="10893657" y="115330"/>
                </a:cubicBezTo>
                <a:cubicBezTo>
                  <a:pt x="10890911" y="151027"/>
                  <a:pt x="10889860" y="186896"/>
                  <a:pt x="10885419" y="222422"/>
                </a:cubicBezTo>
                <a:cubicBezTo>
                  <a:pt x="10882073" y="249189"/>
                  <a:pt x="10856562" y="278064"/>
                  <a:pt x="10844230" y="296562"/>
                </a:cubicBezTo>
                <a:lnTo>
                  <a:pt x="10827754" y="321276"/>
                </a:lnTo>
                <a:cubicBezTo>
                  <a:pt x="10822262" y="329514"/>
                  <a:pt x="10817220" y="338070"/>
                  <a:pt x="10811279" y="345990"/>
                </a:cubicBezTo>
                <a:cubicBezTo>
                  <a:pt x="10803041" y="356974"/>
                  <a:pt x="10794181" y="367517"/>
                  <a:pt x="10786565" y="378941"/>
                </a:cubicBezTo>
                <a:cubicBezTo>
                  <a:pt x="10777683" y="392263"/>
                  <a:pt x="10770338" y="406552"/>
                  <a:pt x="10761852" y="420130"/>
                </a:cubicBezTo>
                <a:cubicBezTo>
                  <a:pt x="10756605" y="428526"/>
                  <a:pt x="10752377" y="437843"/>
                  <a:pt x="10745376" y="444844"/>
                </a:cubicBezTo>
                <a:cubicBezTo>
                  <a:pt x="10738375" y="451845"/>
                  <a:pt x="10728901" y="455827"/>
                  <a:pt x="10720663" y="461319"/>
                </a:cubicBezTo>
                <a:cubicBezTo>
                  <a:pt x="10684244" y="515947"/>
                  <a:pt x="10727050" y="455239"/>
                  <a:pt x="10679473" y="510746"/>
                </a:cubicBezTo>
                <a:cubicBezTo>
                  <a:pt x="10638600" y="558432"/>
                  <a:pt x="10673554" y="531170"/>
                  <a:pt x="10630046" y="560173"/>
                </a:cubicBezTo>
                <a:cubicBezTo>
                  <a:pt x="10601043" y="603681"/>
                  <a:pt x="10628305" y="568727"/>
                  <a:pt x="10580619" y="609600"/>
                </a:cubicBezTo>
                <a:cubicBezTo>
                  <a:pt x="10571774" y="617182"/>
                  <a:pt x="10565599" y="627852"/>
                  <a:pt x="10555906" y="634314"/>
                </a:cubicBezTo>
                <a:cubicBezTo>
                  <a:pt x="10548681" y="639131"/>
                  <a:pt x="10538959" y="638669"/>
                  <a:pt x="10531192" y="642552"/>
                </a:cubicBezTo>
                <a:cubicBezTo>
                  <a:pt x="10516871" y="649712"/>
                  <a:pt x="10504101" y="659674"/>
                  <a:pt x="10490003" y="667265"/>
                </a:cubicBezTo>
                <a:cubicBezTo>
                  <a:pt x="10468378" y="678909"/>
                  <a:pt x="10444536" y="686593"/>
                  <a:pt x="10424100" y="700217"/>
                </a:cubicBezTo>
                <a:cubicBezTo>
                  <a:pt x="10407624" y="711201"/>
                  <a:pt x="10392384" y="724312"/>
                  <a:pt x="10374673" y="733168"/>
                </a:cubicBezTo>
                <a:cubicBezTo>
                  <a:pt x="10329442" y="755784"/>
                  <a:pt x="10351546" y="742276"/>
                  <a:pt x="10308771" y="774357"/>
                </a:cubicBezTo>
                <a:cubicBezTo>
                  <a:pt x="10291821" y="799782"/>
                  <a:pt x="10292250" y="802639"/>
                  <a:pt x="10267581" y="823784"/>
                </a:cubicBezTo>
                <a:cubicBezTo>
                  <a:pt x="10257157" y="832719"/>
                  <a:pt x="10245054" y="839563"/>
                  <a:pt x="10234630" y="848498"/>
                </a:cubicBezTo>
                <a:cubicBezTo>
                  <a:pt x="10195363" y="882156"/>
                  <a:pt x="10227240" y="867437"/>
                  <a:pt x="10185203" y="881449"/>
                </a:cubicBezTo>
                <a:lnTo>
                  <a:pt x="10111063" y="930876"/>
                </a:lnTo>
                <a:cubicBezTo>
                  <a:pt x="10102825" y="936368"/>
                  <a:pt x="10095742" y="944221"/>
                  <a:pt x="10086349" y="947352"/>
                </a:cubicBezTo>
                <a:lnTo>
                  <a:pt x="10061636" y="955590"/>
                </a:lnTo>
                <a:cubicBezTo>
                  <a:pt x="10056144" y="963828"/>
                  <a:pt x="10052891" y="974118"/>
                  <a:pt x="10045160" y="980303"/>
                </a:cubicBezTo>
                <a:cubicBezTo>
                  <a:pt x="10038379" y="985728"/>
                  <a:pt x="10028213" y="984658"/>
                  <a:pt x="10020446" y="988541"/>
                </a:cubicBezTo>
                <a:cubicBezTo>
                  <a:pt x="9994966" y="1001281"/>
                  <a:pt x="9988875" y="1014819"/>
                  <a:pt x="9962781" y="1029730"/>
                </a:cubicBezTo>
                <a:cubicBezTo>
                  <a:pt x="9955242" y="1034038"/>
                  <a:pt x="9945659" y="1033751"/>
                  <a:pt x="9938068" y="1037968"/>
                </a:cubicBezTo>
                <a:cubicBezTo>
                  <a:pt x="9847877" y="1088074"/>
                  <a:pt x="9924826" y="1052423"/>
                  <a:pt x="9855690" y="1095633"/>
                </a:cubicBezTo>
                <a:cubicBezTo>
                  <a:pt x="9845276" y="1102142"/>
                  <a:pt x="9832798" y="1105066"/>
                  <a:pt x="9822738" y="1112108"/>
                </a:cubicBezTo>
                <a:cubicBezTo>
                  <a:pt x="9775212" y="1145376"/>
                  <a:pt x="9780819" y="1142036"/>
                  <a:pt x="9756836" y="1178011"/>
                </a:cubicBezTo>
                <a:cubicBezTo>
                  <a:pt x="9750183" y="1350974"/>
                  <a:pt x="9742188" y="1378432"/>
                  <a:pt x="9756836" y="1532238"/>
                </a:cubicBezTo>
                <a:cubicBezTo>
                  <a:pt x="9757909" y="1543509"/>
                  <a:pt x="9762853" y="1554088"/>
                  <a:pt x="9765073" y="1565190"/>
                </a:cubicBezTo>
                <a:cubicBezTo>
                  <a:pt x="9769635" y="1588002"/>
                  <a:pt x="9779290" y="1664773"/>
                  <a:pt x="9789787" y="1680519"/>
                </a:cubicBezTo>
                <a:lnTo>
                  <a:pt x="9806263" y="1705233"/>
                </a:lnTo>
                <a:cubicBezTo>
                  <a:pt x="9811755" y="1721709"/>
                  <a:pt x="9819883" y="1737529"/>
                  <a:pt x="9822738" y="1754660"/>
                </a:cubicBezTo>
                <a:cubicBezTo>
                  <a:pt x="9833278" y="1817898"/>
                  <a:pt x="9827700" y="1787708"/>
                  <a:pt x="9839214" y="1845276"/>
                </a:cubicBezTo>
                <a:cubicBezTo>
                  <a:pt x="9833722" y="1908433"/>
                  <a:pt x="9829492" y="1971712"/>
                  <a:pt x="9822738" y="2034746"/>
                </a:cubicBezTo>
                <a:cubicBezTo>
                  <a:pt x="9821246" y="2048668"/>
                  <a:pt x="9818523" y="2062524"/>
                  <a:pt x="9814500" y="2075935"/>
                </a:cubicBezTo>
                <a:cubicBezTo>
                  <a:pt x="9810251" y="2090099"/>
                  <a:pt x="9803517" y="2103395"/>
                  <a:pt x="9798025" y="2117125"/>
                </a:cubicBezTo>
                <a:cubicBezTo>
                  <a:pt x="9793375" y="2149673"/>
                  <a:pt x="9789580" y="2183857"/>
                  <a:pt x="9781549" y="2215979"/>
                </a:cubicBezTo>
                <a:cubicBezTo>
                  <a:pt x="9779443" y="2224403"/>
                  <a:pt x="9775697" y="2232343"/>
                  <a:pt x="9773311" y="2240692"/>
                </a:cubicBezTo>
                <a:cubicBezTo>
                  <a:pt x="9770201" y="2251578"/>
                  <a:pt x="9769533" y="2263237"/>
                  <a:pt x="9765073" y="2273644"/>
                </a:cubicBezTo>
                <a:cubicBezTo>
                  <a:pt x="9761173" y="2282744"/>
                  <a:pt x="9753026" y="2289502"/>
                  <a:pt x="9748598" y="2298357"/>
                </a:cubicBezTo>
                <a:cubicBezTo>
                  <a:pt x="9738458" y="2318637"/>
                  <a:pt x="9735286" y="2353513"/>
                  <a:pt x="9732122" y="2372498"/>
                </a:cubicBezTo>
                <a:cubicBezTo>
                  <a:pt x="9734868" y="2446638"/>
                  <a:pt x="9727318" y="2521883"/>
                  <a:pt x="9740360" y="2594919"/>
                </a:cubicBezTo>
                <a:cubicBezTo>
                  <a:pt x="9742350" y="2606064"/>
                  <a:pt x="9763891" y="2596877"/>
                  <a:pt x="9773311" y="2603157"/>
                </a:cubicBezTo>
                <a:cubicBezTo>
                  <a:pt x="9781549" y="2608649"/>
                  <a:pt x="9782056" y="2621686"/>
                  <a:pt x="9789787" y="2627871"/>
                </a:cubicBezTo>
                <a:cubicBezTo>
                  <a:pt x="9796567" y="2633295"/>
                  <a:pt x="9806151" y="2633723"/>
                  <a:pt x="9814500" y="2636108"/>
                </a:cubicBezTo>
                <a:cubicBezTo>
                  <a:pt x="9886880" y="2656787"/>
                  <a:pt x="9812933" y="2632839"/>
                  <a:pt x="9872165" y="2652584"/>
                </a:cubicBezTo>
                <a:cubicBezTo>
                  <a:pt x="9888653" y="2669072"/>
                  <a:pt x="9908694" y="2691443"/>
                  <a:pt x="9929830" y="2702011"/>
                </a:cubicBezTo>
                <a:cubicBezTo>
                  <a:pt x="9945363" y="2709778"/>
                  <a:pt x="9962781" y="2712995"/>
                  <a:pt x="9979257" y="2718487"/>
                </a:cubicBezTo>
                <a:lnTo>
                  <a:pt x="10028684" y="2734962"/>
                </a:lnTo>
                <a:cubicBezTo>
                  <a:pt x="10036922" y="2737708"/>
                  <a:pt x="10044883" y="2741497"/>
                  <a:pt x="10053398" y="2743200"/>
                </a:cubicBezTo>
                <a:lnTo>
                  <a:pt x="10094587" y="2751438"/>
                </a:lnTo>
                <a:cubicBezTo>
                  <a:pt x="10141804" y="2822263"/>
                  <a:pt x="10078934" y="2738917"/>
                  <a:pt x="10135776" y="2784390"/>
                </a:cubicBezTo>
                <a:cubicBezTo>
                  <a:pt x="10143507" y="2790575"/>
                  <a:pt x="10145914" y="2801497"/>
                  <a:pt x="10152252" y="2809103"/>
                </a:cubicBezTo>
                <a:cubicBezTo>
                  <a:pt x="10159710" y="2818053"/>
                  <a:pt x="10169813" y="2824621"/>
                  <a:pt x="10176965" y="2833817"/>
                </a:cubicBezTo>
                <a:cubicBezTo>
                  <a:pt x="10189122" y="2849447"/>
                  <a:pt x="10209917" y="2883244"/>
                  <a:pt x="10209917" y="2883244"/>
                </a:cubicBezTo>
                <a:cubicBezTo>
                  <a:pt x="10212663" y="2894228"/>
                  <a:pt x="10218154" y="2904873"/>
                  <a:pt x="10218154" y="2916195"/>
                </a:cubicBezTo>
                <a:cubicBezTo>
                  <a:pt x="10218154" y="2943791"/>
                  <a:pt x="10215699" y="2971589"/>
                  <a:pt x="10209917" y="2998573"/>
                </a:cubicBezTo>
                <a:cubicBezTo>
                  <a:pt x="10203504" y="3028500"/>
                  <a:pt x="10163261" y="3068121"/>
                  <a:pt x="10144014" y="3080952"/>
                </a:cubicBezTo>
                <a:cubicBezTo>
                  <a:pt x="10135776" y="3086444"/>
                  <a:pt x="10126906" y="3091089"/>
                  <a:pt x="10119300" y="3097427"/>
                </a:cubicBezTo>
                <a:cubicBezTo>
                  <a:pt x="10110350" y="3104885"/>
                  <a:pt x="10102825" y="3113903"/>
                  <a:pt x="10094587" y="3122141"/>
                </a:cubicBezTo>
                <a:cubicBezTo>
                  <a:pt x="10073879" y="3184264"/>
                  <a:pt x="10101815" y="3107684"/>
                  <a:pt x="10069873" y="3171568"/>
                </a:cubicBezTo>
                <a:cubicBezTo>
                  <a:pt x="10065990" y="3179335"/>
                  <a:pt x="10064382" y="3188043"/>
                  <a:pt x="10061636" y="3196281"/>
                </a:cubicBezTo>
                <a:cubicBezTo>
                  <a:pt x="10064382" y="3210011"/>
                  <a:pt x="10062926" y="3225314"/>
                  <a:pt x="10069873" y="3237471"/>
                </a:cubicBezTo>
                <a:cubicBezTo>
                  <a:pt x="10079660" y="3254598"/>
                  <a:pt x="10112824" y="3257980"/>
                  <a:pt x="10127538" y="3262184"/>
                </a:cubicBezTo>
                <a:cubicBezTo>
                  <a:pt x="10135887" y="3264570"/>
                  <a:pt x="10143903" y="3268036"/>
                  <a:pt x="10152252" y="3270422"/>
                </a:cubicBezTo>
                <a:cubicBezTo>
                  <a:pt x="10164569" y="3273941"/>
                  <a:pt x="10196749" y="3280314"/>
                  <a:pt x="10209917" y="3286898"/>
                </a:cubicBezTo>
                <a:cubicBezTo>
                  <a:pt x="10263815" y="3313846"/>
                  <a:pt x="10204693" y="3291652"/>
                  <a:pt x="10259344" y="3328087"/>
                </a:cubicBezTo>
                <a:cubicBezTo>
                  <a:pt x="10276928" y="3339810"/>
                  <a:pt x="10347163" y="3344212"/>
                  <a:pt x="10349960" y="3344562"/>
                </a:cubicBezTo>
                <a:cubicBezTo>
                  <a:pt x="10355452" y="3352800"/>
                  <a:pt x="10362008" y="3360420"/>
                  <a:pt x="10366436" y="3369276"/>
                </a:cubicBezTo>
                <a:cubicBezTo>
                  <a:pt x="10370319" y="3377043"/>
                  <a:pt x="10369248" y="3387209"/>
                  <a:pt x="10374673" y="3393990"/>
                </a:cubicBezTo>
                <a:cubicBezTo>
                  <a:pt x="10380858" y="3401721"/>
                  <a:pt x="10391149" y="3404973"/>
                  <a:pt x="10399387" y="3410465"/>
                </a:cubicBezTo>
                <a:cubicBezTo>
                  <a:pt x="10391804" y="3463542"/>
                  <a:pt x="10406256" y="3464696"/>
                  <a:pt x="10366436" y="3484606"/>
                </a:cubicBezTo>
                <a:cubicBezTo>
                  <a:pt x="10353210" y="3491219"/>
                  <a:pt x="10339143" y="3496028"/>
                  <a:pt x="10325246" y="3501081"/>
                </a:cubicBezTo>
                <a:cubicBezTo>
                  <a:pt x="10308925" y="3507016"/>
                  <a:pt x="10275819" y="3517557"/>
                  <a:pt x="10275819" y="3517557"/>
                </a:cubicBezTo>
                <a:cubicBezTo>
                  <a:pt x="10267581" y="3525795"/>
                  <a:pt x="10260426" y="3535281"/>
                  <a:pt x="10251106" y="3542271"/>
                </a:cubicBezTo>
                <a:cubicBezTo>
                  <a:pt x="10238297" y="3551878"/>
                  <a:pt x="10221239" y="3555662"/>
                  <a:pt x="10209917" y="3566984"/>
                </a:cubicBezTo>
                <a:cubicBezTo>
                  <a:pt x="10203777" y="3573124"/>
                  <a:pt x="10205562" y="3583931"/>
                  <a:pt x="10201679" y="3591698"/>
                </a:cubicBezTo>
                <a:cubicBezTo>
                  <a:pt x="10197251" y="3600553"/>
                  <a:pt x="10190695" y="3608173"/>
                  <a:pt x="10185203" y="3616411"/>
                </a:cubicBezTo>
                <a:cubicBezTo>
                  <a:pt x="10179711" y="3671330"/>
                  <a:pt x="10175865" y="3726439"/>
                  <a:pt x="10168727" y="3781168"/>
                </a:cubicBezTo>
                <a:cubicBezTo>
                  <a:pt x="10167604" y="3789778"/>
                  <a:pt x="10166630" y="3799741"/>
                  <a:pt x="10160490" y="3805881"/>
                </a:cubicBezTo>
                <a:cubicBezTo>
                  <a:pt x="10154350" y="3812021"/>
                  <a:pt x="10144014" y="3811373"/>
                  <a:pt x="10135776" y="3814119"/>
                </a:cubicBezTo>
                <a:cubicBezTo>
                  <a:pt x="10127538" y="3819611"/>
                  <a:pt x="10118064" y="3823594"/>
                  <a:pt x="10111063" y="3830595"/>
                </a:cubicBezTo>
                <a:cubicBezTo>
                  <a:pt x="10063471" y="3878187"/>
                  <a:pt x="10130598" y="3832792"/>
                  <a:pt x="10069873" y="3880022"/>
                </a:cubicBezTo>
                <a:cubicBezTo>
                  <a:pt x="10054243" y="3892179"/>
                  <a:pt x="10034447" y="3898971"/>
                  <a:pt x="10020446" y="3912973"/>
                </a:cubicBezTo>
                <a:cubicBezTo>
                  <a:pt x="10012208" y="3921211"/>
                  <a:pt x="10005917" y="3932029"/>
                  <a:pt x="9995733" y="3937687"/>
                </a:cubicBezTo>
                <a:cubicBezTo>
                  <a:pt x="9980552" y="3946121"/>
                  <a:pt x="9924425" y="3935979"/>
                  <a:pt x="9946306" y="3954162"/>
                </a:cubicBezTo>
                <a:cubicBezTo>
                  <a:pt x="9968187" y="3972345"/>
                  <a:pt x="10230502" y="4015739"/>
                  <a:pt x="10127021" y="4046784"/>
                </a:cubicBezTo>
                <a:cubicBezTo>
                  <a:pt x="10110387" y="4051774"/>
                  <a:pt x="9862066" y="3972104"/>
                  <a:pt x="9839214" y="3987114"/>
                </a:cubicBezTo>
                <a:cubicBezTo>
                  <a:pt x="9816362" y="4002124"/>
                  <a:pt x="10028079" y="4135110"/>
                  <a:pt x="9989907" y="4136845"/>
                </a:cubicBezTo>
                <a:cubicBezTo>
                  <a:pt x="9918512" y="4139591"/>
                  <a:pt x="9498717" y="4009081"/>
                  <a:pt x="9427322" y="4011827"/>
                </a:cubicBezTo>
                <a:cubicBezTo>
                  <a:pt x="9416338" y="4014573"/>
                  <a:pt x="9405510" y="4018040"/>
                  <a:pt x="9394371" y="4020065"/>
                </a:cubicBezTo>
                <a:cubicBezTo>
                  <a:pt x="9375267" y="4023538"/>
                  <a:pt x="9355626" y="4023937"/>
                  <a:pt x="9336706" y="4028303"/>
                </a:cubicBezTo>
                <a:cubicBezTo>
                  <a:pt x="9319784" y="4032208"/>
                  <a:pt x="9302813" y="4037013"/>
                  <a:pt x="9287279" y="4044779"/>
                </a:cubicBezTo>
                <a:cubicBezTo>
                  <a:pt x="9262943" y="4056946"/>
                  <a:pt x="9239428" y="4069843"/>
                  <a:pt x="9213138" y="4077730"/>
                </a:cubicBezTo>
                <a:cubicBezTo>
                  <a:pt x="9199727" y="4081753"/>
                  <a:pt x="9185679" y="4083222"/>
                  <a:pt x="9171949" y="4085968"/>
                </a:cubicBezTo>
                <a:cubicBezTo>
                  <a:pt x="9169203" y="4096952"/>
                  <a:pt x="9169328" y="4109089"/>
                  <a:pt x="9163711" y="4118919"/>
                </a:cubicBezTo>
                <a:cubicBezTo>
                  <a:pt x="9157931" y="4129034"/>
                  <a:pt x="9146456" y="4134683"/>
                  <a:pt x="9138998" y="4143633"/>
                </a:cubicBezTo>
                <a:cubicBezTo>
                  <a:pt x="9132660" y="4151239"/>
                  <a:pt x="9128014" y="4160108"/>
                  <a:pt x="9122522" y="4168346"/>
                </a:cubicBezTo>
                <a:cubicBezTo>
                  <a:pt x="9119776" y="4176584"/>
                  <a:pt x="9119101" y="4185835"/>
                  <a:pt x="9114284" y="4193060"/>
                </a:cubicBezTo>
                <a:cubicBezTo>
                  <a:pt x="9046120" y="4295306"/>
                  <a:pt x="9127011" y="4148136"/>
                  <a:pt x="9073095" y="4242487"/>
                </a:cubicBezTo>
                <a:cubicBezTo>
                  <a:pt x="9067002" y="4253149"/>
                  <a:pt x="9062712" y="4264776"/>
                  <a:pt x="9056619" y="4275438"/>
                </a:cubicBezTo>
                <a:cubicBezTo>
                  <a:pt x="9051707" y="4284034"/>
                  <a:pt x="9045056" y="4291556"/>
                  <a:pt x="9040144" y="4300152"/>
                </a:cubicBezTo>
                <a:cubicBezTo>
                  <a:pt x="9034051" y="4310814"/>
                  <a:pt x="9031530" y="4323669"/>
                  <a:pt x="9023668" y="4333103"/>
                </a:cubicBezTo>
                <a:cubicBezTo>
                  <a:pt x="9008697" y="4351068"/>
                  <a:pt x="8986646" y="4352656"/>
                  <a:pt x="8966003" y="4357817"/>
                </a:cubicBezTo>
                <a:cubicBezTo>
                  <a:pt x="8897354" y="4355071"/>
                  <a:pt x="8828586" y="4354474"/>
                  <a:pt x="8760057" y="4349579"/>
                </a:cubicBezTo>
                <a:cubicBezTo>
                  <a:pt x="8751396" y="4348960"/>
                  <a:pt x="8743693" y="4343727"/>
                  <a:pt x="8735344" y="4341341"/>
                </a:cubicBezTo>
                <a:cubicBezTo>
                  <a:pt x="8724458" y="4338231"/>
                  <a:pt x="8713531" y="4335128"/>
                  <a:pt x="8702392" y="4333103"/>
                </a:cubicBezTo>
                <a:cubicBezTo>
                  <a:pt x="8683288" y="4329630"/>
                  <a:pt x="8663949" y="4327611"/>
                  <a:pt x="8644727" y="4324865"/>
                </a:cubicBezTo>
                <a:cubicBezTo>
                  <a:pt x="8584316" y="4327611"/>
                  <a:pt x="8523790" y="4328465"/>
                  <a:pt x="8463495" y="4333103"/>
                </a:cubicBezTo>
                <a:cubicBezTo>
                  <a:pt x="8450049" y="4334137"/>
                  <a:pt x="8419863" y="4344901"/>
                  <a:pt x="8405830" y="4349579"/>
                </a:cubicBezTo>
                <a:cubicBezTo>
                  <a:pt x="8397592" y="4357817"/>
                  <a:pt x="8391301" y="4368634"/>
                  <a:pt x="8381117" y="4374292"/>
                </a:cubicBezTo>
                <a:cubicBezTo>
                  <a:pt x="8365936" y="4382726"/>
                  <a:pt x="8331690" y="4390768"/>
                  <a:pt x="8331690" y="4390768"/>
                </a:cubicBezTo>
                <a:cubicBezTo>
                  <a:pt x="8268533" y="4388022"/>
                  <a:pt x="8205263" y="4387200"/>
                  <a:pt x="8142219" y="4382530"/>
                </a:cubicBezTo>
                <a:cubicBezTo>
                  <a:pt x="8130928" y="4381694"/>
                  <a:pt x="8119098" y="4379909"/>
                  <a:pt x="8109268" y="4374292"/>
                </a:cubicBezTo>
                <a:cubicBezTo>
                  <a:pt x="8099153" y="4368512"/>
                  <a:pt x="8093504" y="4357037"/>
                  <a:pt x="8084554" y="4349579"/>
                </a:cubicBezTo>
                <a:cubicBezTo>
                  <a:pt x="8076948" y="4343241"/>
                  <a:pt x="8068079" y="4338595"/>
                  <a:pt x="8059841" y="4333103"/>
                </a:cubicBezTo>
                <a:lnTo>
                  <a:pt x="8026890" y="4283676"/>
                </a:lnTo>
                <a:cubicBezTo>
                  <a:pt x="8009041" y="4256903"/>
                  <a:pt x="7999430" y="4235622"/>
                  <a:pt x="7960987" y="4226011"/>
                </a:cubicBezTo>
                <a:lnTo>
                  <a:pt x="7895084" y="4209535"/>
                </a:lnTo>
                <a:cubicBezTo>
                  <a:pt x="7846230" y="4144396"/>
                  <a:pt x="7899094" y="4206247"/>
                  <a:pt x="7829181" y="4151871"/>
                </a:cubicBezTo>
                <a:cubicBezTo>
                  <a:pt x="7709322" y="4058648"/>
                  <a:pt x="7860084" y="4161488"/>
                  <a:pt x="7771517" y="4102444"/>
                </a:cubicBezTo>
                <a:cubicBezTo>
                  <a:pt x="7738565" y="4053016"/>
                  <a:pt x="7763279" y="4083222"/>
                  <a:pt x="7680900" y="4028303"/>
                </a:cubicBezTo>
                <a:lnTo>
                  <a:pt x="7680900" y="4028303"/>
                </a:lnTo>
                <a:cubicBezTo>
                  <a:pt x="7672662" y="4020065"/>
                  <a:pt x="7665667" y="4010361"/>
                  <a:pt x="7656187" y="4003590"/>
                </a:cubicBezTo>
                <a:cubicBezTo>
                  <a:pt x="7638372" y="3990865"/>
                  <a:pt x="7618691" y="3985599"/>
                  <a:pt x="7598522" y="3978876"/>
                </a:cubicBezTo>
                <a:cubicBezTo>
                  <a:pt x="7538313" y="4019017"/>
                  <a:pt x="7614019" y="3970021"/>
                  <a:pt x="7540857" y="4011827"/>
                </a:cubicBezTo>
                <a:cubicBezTo>
                  <a:pt x="7532261" y="4016739"/>
                  <a:pt x="7524382" y="4022811"/>
                  <a:pt x="7516144" y="4028303"/>
                </a:cubicBezTo>
                <a:cubicBezTo>
                  <a:pt x="7513398" y="4036541"/>
                  <a:pt x="7514046" y="4046877"/>
                  <a:pt x="7507906" y="4053017"/>
                </a:cubicBezTo>
                <a:cubicBezTo>
                  <a:pt x="7501766" y="4059157"/>
                  <a:pt x="7491669" y="4059370"/>
                  <a:pt x="7483192" y="4061254"/>
                </a:cubicBezTo>
                <a:cubicBezTo>
                  <a:pt x="7466887" y="4064877"/>
                  <a:pt x="7450241" y="4066746"/>
                  <a:pt x="7433765" y="4069492"/>
                </a:cubicBezTo>
                <a:cubicBezTo>
                  <a:pt x="7340403" y="4066746"/>
                  <a:pt x="7246360" y="4072839"/>
                  <a:pt x="7153679" y="4061254"/>
                </a:cubicBezTo>
                <a:cubicBezTo>
                  <a:pt x="7103124" y="4054935"/>
                  <a:pt x="7113215" y="4022834"/>
                  <a:pt x="7079538" y="4003590"/>
                </a:cubicBezTo>
                <a:cubicBezTo>
                  <a:pt x="7069708" y="3997973"/>
                  <a:pt x="7057571" y="3998098"/>
                  <a:pt x="7046587" y="3995352"/>
                </a:cubicBezTo>
                <a:cubicBezTo>
                  <a:pt x="7038349" y="3989860"/>
                  <a:pt x="7031538" y="3976728"/>
                  <a:pt x="7021873" y="3978876"/>
                </a:cubicBezTo>
                <a:cubicBezTo>
                  <a:pt x="6981218" y="3987910"/>
                  <a:pt x="6947185" y="4045326"/>
                  <a:pt x="6923019" y="4069492"/>
                </a:cubicBezTo>
                <a:cubicBezTo>
                  <a:pt x="6916018" y="4076493"/>
                  <a:pt x="6906544" y="4080476"/>
                  <a:pt x="6898306" y="4085968"/>
                </a:cubicBezTo>
                <a:cubicBezTo>
                  <a:pt x="6895560" y="4094206"/>
                  <a:pt x="6895492" y="4103901"/>
                  <a:pt x="6890068" y="4110681"/>
                </a:cubicBezTo>
                <a:cubicBezTo>
                  <a:pt x="6878454" y="4125198"/>
                  <a:pt x="6856921" y="4129968"/>
                  <a:pt x="6840641" y="4135395"/>
                </a:cubicBezTo>
                <a:cubicBezTo>
                  <a:pt x="6829657" y="4129903"/>
                  <a:pt x="6819188" y="4123231"/>
                  <a:pt x="6807690" y="4118919"/>
                </a:cubicBezTo>
                <a:cubicBezTo>
                  <a:pt x="6783786" y="4109955"/>
                  <a:pt x="6738124" y="4105451"/>
                  <a:pt x="6717073" y="4102444"/>
                </a:cubicBezTo>
                <a:cubicBezTo>
                  <a:pt x="6703343" y="4110682"/>
                  <a:pt x="6687206" y="4115835"/>
                  <a:pt x="6675884" y="4127157"/>
                </a:cubicBezTo>
                <a:cubicBezTo>
                  <a:pt x="6657537" y="4145504"/>
                  <a:pt x="6659445" y="4170996"/>
                  <a:pt x="6651171" y="4193060"/>
                </a:cubicBezTo>
                <a:cubicBezTo>
                  <a:pt x="6646859" y="4204558"/>
                  <a:pt x="6640187" y="4215027"/>
                  <a:pt x="6634695" y="4226011"/>
                </a:cubicBezTo>
                <a:cubicBezTo>
                  <a:pt x="6627671" y="4261130"/>
                  <a:pt x="6629076" y="4262963"/>
                  <a:pt x="6618219" y="4291914"/>
                </a:cubicBezTo>
                <a:cubicBezTo>
                  <a:pt x="6613027" y="4305760"/>
                  <a:pt x="6611481" y="4321974"/>
                  <a:pt x="6601744" y="4333103"/>
                </a:cubicBezTo>
                <a:cubicBezTo>
                  <a:pt x="6591200" y="4345153"/>
                  <a:pt x="6574652" y="4350226"/>
                  <a:pt x="6560554" y="4357817"/>
                </a:cubicBezTo>
                <a:cubicBezTo>
                  <a:pt x="6518891" y="4380251"/>
                  <a:pt x="6480661" y="4398012"/>
                  <a:pt x="6436987" y="4415481"/>
                </a:cubicBezTo>
                <a:cubicBezTo>
                  <a:pt x="6428924" y="4418706"/>
                  <a:pt x="6420511" y="4420973"/>
                  <a:pt x="6412273" y="4423719"/>
                </a:cubicBezTo>
                <a:cubicBezTo>
                  <a:pt x="6398959" y="4417062"/>
                  <a:pt x="6348332" y="4387865"/>
                  <a:pt x="6321657" y="4382530"/>
                </a:cubicBezTo>
                <a:cubicBezTo>
                  <a:pt x="6302617" y="4378722"/>
                  <a:pt x="6283214" y="4377038"/>
                  <a:pt x="6263992" y="4374292"/>
                </a:cubicBezTo>
                <a:cubicBezTo>
                  <a:pt x="6244770" y="4377038"/>
                  <a:pt x="6225431" y="4379057"/>
                  <a:pt x="6206327" y="4382530"/>
                </a:cubicBezTo>
                <a:cubicBezTo>
                  <a:pt x="6195188" y="4384555"/>
                  <a:pt x="6184673" y="4391521"/>
                  <a:pt x="6173376" y="4390768"/>
                </a:cubicBezTo>
                <a:cubicBezTo>
                  <a:pt x="6142743" y="4388726"/>
                  <a:pt x="6112965" y="4379784"/>
                  <a:pt x="6082760" y="4374292"/>
                </a:cubicBezTo>
                <a:cubicBezTo>
                  <a:pt x="6074522" y="4368800"/>
                  <a:pt x="6066642" y="4362729"/>
                  <a:pt x="6058046" y="4357817"/>
                </a:cubicBezTo>
                <a:cubicBezTo>
                  <a:pt x="6047384" y="4351724"/>
                  <a:pt x="6035088" y="4348479"/>
                  <a:pt x="6025095" y="4341341"/>
                </a:cubicBezTo>
                <a:cubicBezTo>
                  <a:pt x="6006657" y="4328171"/>
                  <a:pt x="5995561" y="4310562"/>
                  <a:pt x="5983906" y="4291914"/>
                </a:cubicBezTo>
                <a:cubicBezTo>
                  <a:pt x="5915287" y="4182124"/>
                  <a:pt x="5995180" y="4309585"/>
                  <a:pt x="5942717" y="4217773"/>
                </a:cubicBezTo>
                <a:cubicBezTo>
                  <a:pt x="5937805" y="4209177"/>
                  <a:pt x="5931733" y="4201298"/>
                  <a:pt x="5926241" y="4193060"/>
                </a:cubicBezTo>
                <a:cubicBezTo>
                  <a:pt x="5923495" y="4182076"/>
                  <a:pt x="5920459" y="4171160"/>
                  <a:pt x="5918003" y="4160108"/>
                </a:cubicBezTo>
                <a:cubicBezTo>
                  <a:pt x="5914966" y="4146440"/>
                  <a:pt x="5913161" y="4132503"/>
                  <a:pt x="5909765" y="4118919"/>
                </a:cubicBezTo>
                <a:cubicBezTo>
                  <a:pt x="5907659" y="4110495"/>
                  <a:pt x="5903912" y="4102555"/>
                  <a:pt x="5901527" y="4094206"/>
                </a:cubicBezTo>
                <a:cubicBezTo>
                  <a:pt x="5900868" y="4091901"/>
                  <a:pt x="5889443" y="4042030"/>
                  <a:pt x="5885052" y="4036541"/>
                </a:cubicBezTo>
                <a:cubicBezTo>
                  <a:pt x="5878867" y="4028810"/>
                  <a:pt x="5868576" y="4025557"/>
                  <a:pt x="5860338" y="4020065"/>
                </a:cubicBezTo>
                <a:cubicBezTo>
                  <a:pt x="5857592" y="4011827"/>
                  <a:pt x="5859325" y="4000169"/>
                  <a:pt x="5852100" y="3995352"/>
                </a:cubicBezTo>
                <a:cubicBezTo>
                  <a:pt x="5840450" y="3987585"/>
                  <a:pt x="5824722" y="3989416"/>
                  <a:pt x="5810911" y="3987114"/>
                </a:cubicBezTo>
                <a:cubicBezTo>
                  <a:pt x="5791758" y="3983922"/>
                  <a:pt x="5772437" y="3981829"/>
                  <a:pt x="5753246" y="3978876"/>
                </a:cubicBezTo>
                <a:cubicBezTo>
                  <a:pt x="5736737" y="3976336"/>
                  <a:pt x="5720295" y="3973384"/>
                  <a:pt x="5703819" y="3970638"/>
                </a:cubicBezTo>
                <a:cubicBezTo>
                  <a:pt x="5637916" y="3973384"/>
                  <a:pt x="5571695" y="3971849"/>
                  <a:pt x="5506111" y="3978876"/>
                </a:cubicBezTo>
                <a:cubicBezTo>
                  <a:pt x="5479031" y="3981778"/>
                  <a:pt x="5451827" y="4018375"/>
                  <a:pt x="5431971" y="4028303"/>
                </a:cubicBezTo>
                <a:cubicBezTo>
                  <a:pt x="5414091" y="4037243"/>
                  <a:pt x="5392681" y="4036904"/>
                  <a:pt x="5374306" y="4044779"/>
                </a:cubicBezTo>
                <a:cubicBezTo>
                  <a:pt x="5353957" y="4053500"/>
                  <a:pt x="5335863" y="4066746"/>
                  <a:pt x="5316641" y="4077730"/>
                </a:cubicBezTo>
                <a:cubicBezTo>
                  <a:pt x="5300165" y="4074984"/>
                  <a:pt x="5283213" y="4074291"/>
                  <a:pt x="5267214" y="4069492"/>
                </a:cubicBezTo>
                <a:cubicBezTo>
                  <a:pt x="5231109" y="4058661"/>
                  <a:pt x="5239884" y="4051709"/>
                  <a:pt x="5209549" y="4036541"/>
                </a:cubicBezTo>
                <a:cubicBezTo>
                  <a:pt x="5201782" y="4032658"/>
                  <a:pt x="5193074" y="4031049"/>
                  <a:pt x="5184836" y="4028303"/>
                </a:cubicBezTo>
                <a:cubicBezTo>
                  <a:pt x="5178893" y="4029492"/>
                  <a:pt x="5129790" y="4037541"/>
                  <a:pt x="5118933" y="4044779"/>
                </a:cubicBezTo>
                <a:cubicBezTo>
                  <a:pt x="5099901" y="4057467"/>
                  <a:pt x="5089902" y="4075967"/>
                  <a:pt x="5077744" y="4094206"/>
                </a:cubicBezTo>
                <a:cubicBezTo>
                  <a:pt x="5074998" y="4105190"/>
                  <a:pt x="5072759" y="4116313"/>
                  <a:pt x="5069506" y="4127157"/>
                </a:cubicBezTo>
                <a:cubicBezTo>
                  <a:pt x="5064516" y="4143791"/>
                  <a:pt x="5058522" y="4160108"/>
                  <a:pt x="5053030" y="4176584"/>
                </a:cubicBezTo>
                <a:lnTo>
                  <a:pt x="5044792" y="4201298"/>
                </a:lnTo>
                <a:cubicBezTo>
                  <a:pt x="5044788" y="4201311"/>
                  <a:pt x="5028320" y="4250712"/>
                  <a:pt x="5028317" y="4250725"/>
                </a:cubicBezTo>
                <a:cubicBezTo>
                  <a:pt x="5025571" y="4264455"/>
                  <a:pt x="5023475" y="4278330"/>
                  <a:pt x="5020079" y="4291914"/>
                </a:cubicBezTo>
                <a:cubicBezTo>
                  <a:pt x="5017973" y="4300338"/>
                  <a:pt x="5013947" y="4308203"/>
                  <a:pt x="5011841" y="4316627"/>
                </a:cubicBezTo>
                <a:cubicBezTo>
                  <a:pt x="5008445" y="4330211"/>
                  <a:pt x="5007626" y="4344406"/>
                  <a:pt x="5003603" y="4357817"/>
                </a:cubicBezTo>
                <a:cubicBezTo>
                  <a:pt x="4999354" y="4371981"/>
                  <a:pt x="4992319" y="4385160"/>
                  <a:pt x="4987127" y="4399006"/>
                </a:cubicBezTo>
                <a:cubicBezTo>
                  <a:pt x="4984078" y="4407136"/>
                  <a:pt x="4982310" y="4415738"/>
                  <a:pt x="4978890" y="4423719"/>
                </a:cubicBezTo>
                <a:cubicBezTo>
                  <a:pt x="4963693" y="4459180"/>
                  <a:pt x="4952885" y="4470965"/>
                  <a:pt x="4929463" y="4506098"/>
                </a:cubicBezTo>
                <a:cubicBezTo>
                  <a:pt x="4913264" y="4530396"/>
                  <a:pt x="4912057" y="4535705"/>
                  <a:pt x="4888273" y="4555525"/>
                </a:cubicBezTo>
                <a:cubicBezTo>
                  <a:pt x="4880667" y="4561863"/>
                  <a:pt x="4871798" y="4566508"/>
                  <a:pt x="4863560" y="4572000"/>
                </a:cubicBezTo>
                <a:cubicBezTo>
                  <a:pt x="4855322" y="4582984"/>
                  <a:pt x="4849394" y="4596162"/>
                  <a:pt x="4838846" y="4604952"/>
                </a:cubicBezTo>
                <a:cubicBezTo>
                  <a:pt x="4832175" y="4610511"/>
                  <a:pt x="4822114" y="4609770"/>
                  <a:pt x="4814133" y="4613190"/>
                </a:cubicBezTo>
                <a:cubicBezTo>
                  <a:pt x="4802846" y="4618027"/>
                  <a:pt x="4791595" y="4623156"/>
                  <a:pt x="4781181" y="4629665"/>
                </a:cubicBezTo>
                <a:cubicBezTo>
                  <a:pt x="4769538" y="4636942"/>
                  <a:pt x="4761160" y="4649761"/>
                  <a:pt x="4748230" y="4654379"/>
                </a:cubicBezTo>
                <a:cubicBezTo>
                  <a:pt x="4721858" y="4663797"/>
                  <a:pt x="4693234" y="4664987"/>
                  <a:pt x="4665852" y="4670854"/>
                </a:cubicBezTo>
                <a:cubicBezTo>
                  <a:pt x="4654781" y="4673226"/>
                  <a:pt x="4644068" y="4677231"/>
                  <a:pt x="4632900" y="4679092"/>
                </a:cubicBezTo>
                <a:cubicBezTo>
                  <a:pt x="4594595" y="4685476"/>
                  <a:pt x="4517571" y="4695568"/>
                  <a:pt x="4517571" y="4695568"/>
                </a:cubicBezTo>
                <a:cubicBezTo>
                  <a:pt x="4499336" y="4683411"/>
                  <a:pt x="4480829" y="4673407"/>
                  <a:pt x="4468144" y="4654379"/>
                </a:cubicBezTo>
                <a:cubicBezTo>
                  <a:pt x="4420460" y="4582852"/>
                  <a:pt x="4514025" y="4683782"/>
                  <a:pt x="4435192" y="4604952"/>
                </a:cubicBezTo>
                <a:cubicBezTo>
                  <a:pt x="4426954" y="4613190"/>
                  <a:pt x="4419429" y="4622207"/>
                  <a:pt x="4410479" y="4629665"/>
                </a:cubicBezTo>
                <a:cubicBezTo>
                  <a:pt x="4341666" y="4687009"/>
                  <a:pt x="4433250" y="4598656"/>
                  <a:pt x="4361052" y="4670854"/>
                </a:cubicBezTo>
                <a:cubicBezTo>
                  <a:pt x="4358306" y="4679092"/>
                  <a:pt x="4356697" y="4687801"/>
                  <a:pt x="4352814" y="4695568"/>
                </a:cubicBezTo>
                <a:cubicBezTo>
                  <a:pt x="4348386" y="4704423"/>
                  <a:pt x="4340238" y="4711181"/>
                  <a:pt x="4336338" y="4720281"/>
                </a:cubicBezTo>
                <a:cubicBezTo>
                  <a:pt x="4331878" y="4730688"/>
                  <a:pt x="4335348" y="4744535"/>
                  <a:pt x="4328100" y="4753233"/>
                </a:cubicBezTo>
                <a:cubicBezTo>
                  <a:pt x="4320239" y="4762667"/>
                  <a:pt x="4306133" y="4764216"/>
                  <a:pt x="4295149" y="4769708"/>
                </a:cubicBezTo>
                <a:cubicBezTo>
                  <a:pt x="4276964" y="4793955"/>
                  <a:pt x="4268674" y="4808246"/>
                  <a:pt x="4245722" y="4827373"/>
                </a:cubicBezTo>
                <a:cubicBezTo>
                  <a:pt x="4235915" y="4835546"/>
                  <a:pt x="4183847" y="4866548"/>
                  <a:pt x="4179819" y="4868562"/>
                </a:cubicBezTo>
                <a:cubicBezTo>
                  <a:pt x="4172052" y="4872445"/>
                  <a:pt x="4162873" y="4872917"/>
                  <a:pt x="4155106" y="4876800"/>
                </a:cubicBezTo>
                <a:cubicBezTo>
                  <a:pt x="4146250" y="4881228"/>
                  <a:pt x="4139084" y="4888535"/>
                  <a:pt x="4130392" y="4893276"/>
                </a:cubicBezTo>
                <a:cubicBezTo>
                  <a:pt x="4108831" y="4905037"/>
                  <a:pt x="4084925" y="4912603"/>
                  <a:pt x="4064490" y="4926227"/>
                </a:cubicBezTo>
                <a:cubicBezTo>
                  <a:pt x="4038719" y="4943408"/>
                  <a:pt x="3996530" y="4969474"/>
                  <a:pt x="3973873" y="4992130"/>
                </a:cubicBezTo>
                <a:cubicBezTo>
                  <a:pt x="3964165" y="5001838"/>
                  <a:pt x="3957398" y="5014097"/>
                  <a:pt x="3949160" y="5025081"/>
                </a:cubicBezTo>
                <a:cubicBezTo>
                  <a:pt x="3946414" y="5033319"/>
                  <a:pt x="3945139" y="5042204"/>
                  <a:pt x="3940922" y="5049795"/>
                </a:cubicBezTo>
                <a:cubicBezTo>
                  <a:pt x="3931306" y="5067104"/>
                  <a:pt x="3907971" y="5099222"/>
                  <a:pt x="3907971" y="5099222"/>
                </a:cubicBezTo>
                <a:cubicBezTo>
                  <a:pt x="3905225" y="5126681"/>
                  <a:pt x="3903929" y="5154325"/>
                  <a:pt x="3899733" y="5181600"/>
                </a:cubicBezTo>
                <a:cubicBezTo>
                  <a:pt x="3898413" y="5190183"/>
                  <a:pt x="3897635" y="5200174"/>
                  <a:pt x="3891495" y="5206314"/>
                </a:cubicBezTo>
                <a:cubicBezTo>
                  <a:pt x="3887581" y="5210228"/>
                  <a:pt x="3834083" y="5222751"/>
                  <a:pt x="3833830" y="5222790"/>
                </a:cubicBezTo>
                <a:cubicBezTo>
                  <a:pt x="3779701" y="5231117"/>
                  <a:pt x="3694101" y="5235712"/>
                  <a:pt x="3644360" y="5239265"/>
                </a:cubicBezTo>
                <a:lnTo>
                  <a:pt x="3586695" y="5255741"/>
                </a:lnTo>
                <a:cubicBezTo>
                  <a:pt x="3578378" y="5258236"/>
                  <a:pt x="3570665" y="5263979"/>
                  <a:pt x="3561981" y="5263979"/>
                </a:cubicBezTo>
                <a:cubicBezTo>
                  <a:pt x="3517960" y="5263979"/>
                  <a:pt x="3474111" y="5258487"/>
                  <a:pt x="3430176" y="5255741"/>
                </a:cubicBezTo>
                <a:cubicBezTo>
                  <a:pt x="3413700" y="5252995"/>
                  <a:pt x="3396595" y="5252785"/>
                  <a:pt x="3380749" y="5247503"/>
                </a:cubicBezTo>
                <a:cubicBezTo>
                  <a:pt x="3371357" y="5244372"/>
                  <a:pt x="3364891" y="5235455"/>
                  <a:pt x="3356036" y="5231027"/>
                </a:cubicBezTo>
                <a:cubicBezTo>
                  <a:pt x="3348269" y="5227144"/>
                  <a:pt x="3339560" y="5225536"/>
                  <a:pt x="3331322" y="5222790"/>
                </a:cubicBezTo>
                <a:cubicBezTo>
                  <a:pt x="3271677" y="5262553"/>
                  <a:pt x="3299606" y="5246885"/>
                  <a:pt x="3248944" y="5272217"/>
                </a:cubicBezTo>
                <a:cubicBezTo>
                  <a:pt x="3243452" y="5280455"/>
                  <a:pt x="3240074" y="5290592"/>
                  <a:pt x="3232468" y="5296930"/>
                </a:cubicBezTo>
                <a:cubicBezTo>
                  <a:pt x="3189876" y="5332423"/>
                  <a:pt x="3204726" y="5291055"/>
                  <a:pt x="3191279" y="5338119"/>
                </a:cubicBezTo>
                <a:cubicBezTo>
                  <a:pt x="3188169" y="5349005"/>
                  <a:pt x="3186294" y="5360226"/>
                  <a:pt x="3183041" y="5371071"/>
                </a:cubicBezTo>
                <a:cubicBezTo>
                  <a:pt x="3178051" y="5387705"/>
                  <a:pt x="3166565" y="5420498"/>
                  <a:pt x="3166565" y="5420498"/>
                </a:cubicBezTo>
                <a:cubicBezTo>
                  <a:pt x="3163819" y="5442465"/>
                  <a:pt x="3162287" y="5464619"/>
                  <a:pt x="3158327" y="5486400"/>
                </a:cubicBezTo>
                <a:cubicBezTo>
                  <a:pt x="3156774" y="5494943"/>
                  <a:pt x="3152585" y="5502797"/>
                  <a:pt x="3150090" y="5511114"/>
                </a:cubicBezTo>
                <a:cubicBezTo>
                  <a:pt x="3144346" y="5530262"/>
                  <a:pt x="3141038" y="5550218"/>
                  <a:pt x="3133614" y="5568779"/>
                </a:cubicBezTo>
                <a:cubicBezTo>
                  <a:pt x="3124493" y="5591583"/>
                  <a:pt x="3108430" y="5611381"/>
                  <a:pt x="3100663" y="5634681"/>
                </a:cubicBezTo>
                <a:lnTo>
                  <a:pt x="3075949" y="5708822"/>
                </a:lnTo>
                <a:cubicBezTo>
                  <a:pt x="3073203" y="5717060"/>
                  <a:pt x="3075949" y="5730789"/>
                  <a:pt x="3067711" y="5733535"/>
                </a:cubicBezTo>
                <a:cubicBezTo>
                  <a:pt x="3042998" y="5741773"/>
                  <a:pt x="3015909" y="5744847"/>
                  <a:pt x="2993571" y="5758249"/>
                </a:cubicBezTo>
                <a:cubicBezTo>
                  <a:pt x="2979841" y="5766487"/>
                  <a:pt x="2967247" y="5777016"/>
                  <a:pt x="2952381" y="5782962"/>
                </a:cubicBezTo>
                <a:cubicBezTo>
                  <a:pt x="2939381" y="5788162"/>
                  <a:pt x="2925136" y="5789932"/>
                  <a:pt x="2911192" y="5791200"/>
                </a:cubicBezTo>
                <a:cubicBezTo>
                  <a:pt x="2864622" y="5795434"/>
                  <a:pt x="2817830" y="5796692"/>
                  <a:pt x="2771149" y="5799438"/>
                </a:cubicBezTo>
                <a:cubicBezTo>
                  <a:pt x="2696751" y="5814318"/>
                  <a:pt x="2763471" y="5805726"/>
                  <a:pt x="2672295" y="5799438"/>
                </a:cubicBezTo>
                <a:cubicBezTo>
                  <a:pt x="2611965" y="5795277"/>
                  <a:pt x="2551474" y="5793946"/>
                  <a:pt x="2491063" y="5791200"/>
                </a:cubicBezTo>
                <a:lnTo>
                  <a:pt x="2441636" y="5758249"/>
                </a:lnTo>
                <a:cubicBezTo>
                  <a:pt x="2420705" y="5744295"/>
                  <a:pt x="2408066" y="5738203"/>
                  <a:pt x="2392209" y="5717060"/>
                </a:cubicBezTo>
                <a:cubicBezTo>
                  <a:pt x="2353301" y="5665183"/>
                  <a:pt x="2387960" y="5682693"/>
                  <a:pt x="2342781" y="5667633"/>
                </a:cubicBezTo>
                <a:cubicBezTo>
                  <a:pt x="2340035" y="5656649"/>
                  <a:pt x="2341792" y="5643379"/>
                  <a:pt x="2334544" y="5634681"/>
                </a:cubicBezTo>
                <a:cubicBezTo>
                  <a:pt x="2326682" y="5625247"/>
                  <a:pt x="2313506" y="5621184"/>
                  <a:pt x="2301592" y="5618206"/>
                </a:cubicBezTo>
                <a:cubicBezTo>
                  <a:pt x="2269184" y="5610104"/>
                  <a:pt x="2235808" y="5606454"/>
                  <a:pt x="2202738" y="5601730"/>
                </a:cubicBezTo>
                <a:cubicBezTo>
                  <a:pt x="2131212" y="5591512"/>
                  <a:pt x="2164113" y="5597300"/>
                  <a:pt x="2103884" y="5585254"/>
                </a:cubicBezTo>
                <a:cubicBezTo>
                  <a:pt x="2092900" y="5577016"/>
                  <a:pt x="2082854" y="5567353"/>
                  <a:pt x="2070933" y="5560541"/>
                </a:cubicBezTo>
                <a:cubicBezTo>
                  <a:pt x="2063393" y="5556233"/>
                  <a:pt x="2053444" y="5557120"/>
                  <a:pt x="2046219" y="5552303"/>
                </a:cubicBezTo>
                <a:cubicBezTo>
                  <a:pt x="2029008" y="5540829"/>
                  <a:pt x="2008212" y="5509864"/>
                  <a:pt x="1996792" y="5494638"/>
                </a:cubicBezTo>
                <a:cubicBezTo>
                  <a:pt x="1991300" y="5478162"/>
                  <a:pt x="1982235" y="5462472"/>
                  <a:pt x="1980317" y="5445211"/>
                </a:cubicBezTo>
                <a:cubicBezTo>
                  <a:pt x="1977707" y="5421721"/>
                  <a:pt x="1977642" y="5373958"/>
                  <a:pt x="1963841" y="5346357"/>
                </a:cubicBezTo>
                <a:cubicBezTo>
                  <a:pt x="1959413" y="5337502"/>
                  <a:pt x="1953703" y="5329250"/>
                  <a:pt x="1947365" y="5321644"/>
                </a:cubicBezTo>
                <a:cubicBezTo>
                  <a:pt x="1939907" y="5312694"/>
                  <a:pt x="1932132" y="5303702"/>
                  <a:pt x="1922652" y="5296930"/>
                </a:cubicBezTo>
                <a:cubicBezTo>
                  <a:pt x="1912659" y="5289792"/>
                  <a:pt x="1899693" y="5287592"/>
                  <a:pt x="1889700" y="5280454"/>
                </a:cubicBezTo>
                <a:cubicBezTo>
                  <a:pt x="1880220" y="5273683"/>
                  <a:pt x="1875171" y="5261399"/>
                  <a:pt x="1864987" y="5255741"/>
                </a:cubicBezTo>
                <a:cubicBezTo>
                  <a:pt x="1849806" y="5247307"/>
                  <a:pt x="1832036" y="5244757"/>
                  <a:pt x="1815560" y="5239265"/>
                </a:cubicBezTo>
                <a:lnTo>
                  <a:pt x="1790846" y="5231027"/>
                </a:lnTo>
                <a:cubicBezTo>
                  <a:pt x="1782608" y="5222789"/>
                  <a:pt x="1773285" y="5215510"/>
                  <a:pt x="1766133" y="5206314"/>
                </a:cubicBezTo>
                <a:cubicBezTo>
                  <a:pt x="1753976" y="5190684"/>
                  <a:pt x="1749657" y="5167871"/>
                  <a:pt x="1733181" y="5156887"/>
                </a:cubicBezTo>
                <a:lnTo>
                  <a:pt x="1708468" y="5140411"/>
                </a:lnTo>
                <a:cubicBezTo>
                  <a:pt x="1702976" y="5148649"/>
                  <a:pt x="1699723" y="5158940"/>
                  <a:pt x="1691992" y="5165125"/>
                </a:cubicBezTo>
                <a:cubicBezTo>
                  <a:pt x="1685212" y="5170549"/>
                  <a:pt x="1675794" y="5171659"/>
                  <a:pt x="1667279" y="5173362"/>
                </a:cubicBezTo>
                <a:cubicBezTo>
                  <a:pt x="1648239" y="5177170"/>
                  <a:pt x="1628881" y="5179192"/>
                  <a:pt x="1609614" y="5181600"/>
                </a:cubicBezTo>
                <a:cubicBezTo>
                  <a:pt x="1531588" y="5191353"/>
                  <a:pt x="1514624" y="5191442"/>
                  <a:pt x="1428381" y="5198076"/>
                </a:cubicBezTo>
                <a:cubicBezTo>
                  <a:pt x="1395430" y="5195330"/>
                  <a:pt x="1362026" y="5195932"/>
                  <a:pt x="1329527" y="5189838"/>
                </a:cubicBezTo>
                <a:cubicBezTo>
                  <a:pt x="1317457" y="5187575"/>
                  <a:pt x="1308226" y="5177245"/>
                  <a:pt x="1296576" y="5173362"/>
                </a:cubicBezTo>
                <a:cubicBezTo>
                  <a:pt x="1283293" y="5168934"/>
                  <a:pt x="1269117" y="5167871"/>
                  <a:pt x="1255387" y="5165125"/>
                </a:cubicBezTo>
                <a:cubicBezTo>
                  <a:pt x="1095795" y="5085328"/>
                  <a:pt x="1335126" y="5208207"/>
                  <a:pt x="1148295" y="5099222"/>
                </a:cubicBezTo>
                <a:cubicBezTo>
                  <a:pt x="1135522" y="5091771"/>
                  <a:pt x="1120698" y="5088571"/>
                  <a:pt x="1107106" y="5082746"/>
                </a:cubicBezTo>
                <a:cubicBezTo>
                  <a:pt x="1094127" y="5077184"/>
                  <a:pt x="1024287" y="5047189"/>
                  <a:pt x="1000014" y="5033319"/>
                </a:cubicBezTo>
                <a:cubicBezTo>
                  <a:pt x="991418" y="5028407"/>
                  <a:pt x="983538" y="5022336"/>
                  <a:pt x="975300" y="5016844"/>
                </a:cubicBezTo>
                <a:cubicBezTo>
                  <a:pt x="961570" y="5019590"/>
                  <a:pt x="948113" y="5025081"/>
                  <a:pt x="934111" y="5025081"/>
                </a:cubicBezTo>
                <a:cubicBezTo>
                  <a:pt x="857176" y="5025081"/>
                  <a:pt x="780262" y="5021233"/>
                  <a:pt x="703452" y="5016844"/>
                </a:cubicBezTo>
                <a:cubicBezTo>
                  <a:pt x="674842" y="5015209"/>
                  <a:pt x="633880" y="5006225"/>
                  <a:pt x="604598" y="5000368"/>
                </a:cubicBezTo>
                <a:cubicBezTo>
                  <a:pt x="593614" y="4986638"/>
                  <a:pt x="582196" y="4973245"/>
                  <a:pt x="571646" y="4959179"/>
                </a:cubicBezTo>
                <a:cubicBezTo>
                  <a:pt x="550295" y="4930711"/>
                  <a:pt x="556304" y="4927078"/>
                  <a:pt x="522219" y="4901514"/>
                </a:cubicBezTo>
                <a:cubicBezTo>
                  <a:pt x="500139" y="4884954"/>
                  <a:pt x="463577" y="4878056"/>
                  <a:pt x="439841" y="4868562"/>
                </a:cubicBezTo>
                <a:cubicBezTo>
                  <a:pt x="416580" y="4859258"/>
                  <a:pt x="364384" y="4827404"/>
                  <a:pt x="349225" y="4819135"/>
                </a:cubicBezTo>
                <a:cubicBezTo>
                  <a:pt x="338444" y="4813255"/>
                  <a:pt x="327923" y="4806543"/>
                  <a:pt x="316273" y="4802660"/>
                </a:cubicBezTo>
                <a:cubicBezTo>
                  <a:pt x="192187" y="4761299"/>
                  <a:pt x="370066" y="4835709"/>
                  <a:pt x="225657" y="4777946"/>
                </a:cubicBezTo>
                <a:cubicBezTo>
                  <a:pt x="214255" y="4773385"/>
                  <a:pt x="203368" y="4767564"/>
                  <a:pt x="192706" y="4761471"/>
                </a:cubicBezTo>
                <a:cubicBezTo>
                  <a:pt x="184110" y="4756559"/>
                  <a:pt x="177262" y="4748471"/>
                  <a:pt x="167992" y="4744995"/>
                </a:cubicBezTo>
                <a:cubicBezTo>
                  <a:pt x="154882" y="4740079"/>
                  <a:pt x="140387" y="4740153"/>
                  <a:pt x="126803" y="4736757"/>
                </a:cubicBezTo>
                <a:cubicBezTo>
                  <a:pt x="50121" y="4717586"/>
                  <a:pt x="185705" y="4740464"/>
                  <a:pt x="44425" y="4720281"/>
                </a:cubicBezTo>
                <a:cubicBezTo>
                  <a:pt x="36187" y="4714789"/>
                  <a:pt x="26049" y="4711412"/>
                  <a:pt x="19711" y="4703806"/>
                </a:cubicBezTo>
                <a:cubicBezTo>
                  <a:pt x="-8839" y="4669546"/>
                  <a:pt x="-1552" y="4619313"/>
                  <a:pt x="11473" y="4580238"/>
                </a:cubicBezTo>
                <a:cubicBezTo>
                  <a:pt x="16385" y="4565502"/>
                  <a:pt x="33441" y="4558271"/>
                  <a:pt x="44425" y="4547287"/>
                </a:cubicBezTo>
                <a:cubicBezTo>
                  <a:pt x="49917" y="4536303"/>
                  <a:pt x="53038" y="4523769"/>
                  <a:pt x="60900" y="4514335"/>
                </a:cubicBezTo>
                <a:cubicBezTo>
                  <a:pt x="80788" y="4490469"/>
                  <a:pt x="126803" y="4448433"/>
                  <a:pt x="126803" y="4448433"/>
                </a:cubicBezTo>
                <a:cubicBezTo>
                  <a:pt x="139620" y="4418527"/>
                  <a:pt x="151265" y="4395767"/>
                  <a:pt x="159754" y="4366054"/>
                </a:cubicBezTo>
                <a:cubicBezTo>
                  <a:pt x="162864" y="4355168"/>
                  <a:pt x="162929" y="4343229"/>
                  <a:pt x="167992" y="4333103"/>
                </a:cubicBezTo>
                <a:cubicBezTo>
                  <a:pt x="180962" y="4307164"/>
                  <a:pt x="209376" y="4269114"/>
                  <a:pt x="233895" y="4250725"/>
                </a:cubicBezTo>
                <a:cubicBezTo>
                  <a:pt x="254619" y="4235182"/>
                  <a:pt x="275452" y="4218388"/>
                  <a:pt x="299798" y="4209535"/>
                </a:cubicBezTo>
                <a:cubicBezTo>
                  <a:pt x="375095" y="4182155"/>
                  <a:pt x="377981" y="4187619"/>
                  <a:pt x="431603" y="4151871"/>
                </a:cubicBezTo>
                <a:cubicBezTo>
                  <a:pt x="443027" y="4144255"/>
                  <a:pt x="452274" y="4133297"/>
                  <a:pt x="464554" y="4127157"/>
                </a:cubicBezTo>
                <a:cubicBezTo>
                  <a:pt x="480087" y="4119390"/>
                  <a:pt x="513981" y="4110681"/>
                  <a:pt x="513981" y="4110681"/>
                </a:cubicBezTo>
                <a:cubicBezTo>
                  <a:pt x="534687" y="4048565"/>
                  <a:pt x="506756" y="4125131"/>
                  <a:pt x="538695" y="4061254"/>
                </a:cubicBezTo>
                <a:cubicBezTo>
                  <a:pt x="542578" y="4053487"/>
                  <a:pt x="544187" y="4044779"/>
                  <a:pt x="546933" y="4036541"/>
                </a:cubicBezTo>
                <a:cubicBezTo>
                  <a:pt x="542567" y="3992883"/>
                  <a:pt x="546081" y="3951152"/>
                  <a:pt x="522219" y="3912973"/>
                </a:cubicBezTo>
                <a:cubicBezTo>
                  <a:pt x="516045" y="3903094"/>
                  <a:pt x="505744" y="3896498"/>
                  <a:pt x="497506" y="3888260"/>
                </a:cubicBezTo>
                <a:cubicBezTo>
                  <a:pt x="484137" y="3848153"/>
                  <a:pt x="495726" y="3874236"/>
                  <a:pt x="464554" y="3830595"/>
                </a:cubicBezTo>
                <a:cubicBezTo>
                  <a:pt x="458799" y="3822538"/>
                  <a:pt x="455810" y="3812066"/>
                  <a:pt x="448079" y="3805881"/>
                </a:cubicBezTo>
                <a:cubicBezTo>
                  <a:pt x="441298" y="3800456"/>
                  <a:pt x="431603" y="3800390"/>
                  <a:pt x="423365" y="3797644"/>
                </a:cubicBezTo>
                <a:lnTo>
                  <a:pt x="365700" y="3739979"/>
                </a:lnTo>
                <a:lnTo>
                  <a:pt x="332749" y="3707027"/>
                </a:lnTo>
                <a:cubicBezTo>
                  <a:pt x="324511" y="3698789"/>
                  <a:pt x="317729" y="3688776"/>
                  <a:pt x="308036" y="3682314"/>
                </a:cubicBezTo>
                <a:lnTo>
                  <a:pt x="283322" y="3665838"/>
                </a:lnTo>
                <a:cubicBezTo>
                  <a:pt x="280576" y="3649362"/>
                  <a:pt x="275084" y="3633114"/>
                  <a:pt x="275084" y="3616411"/>
                </a:cubicBezTo>
                <a:cubicBezTo>
                  <a:pt x="275084" y="3605089"/>
                  <a:pt x="280212" y="3594346"/>
                  <a:pt x="283322" y="3583460"/>
                </a:cubicBezTo>
                <a:cubicBezTo>
                  <a:pt x="291849" y="3553616"/>
                  <a:pt x="289983" y="3561111"/>
                  <a:pt x="308036" y="3534033"/>
                </a:cubicBezTo>
                <a:cubicBezTo>
                  <a:pt x="310782" y="3525795"/>
                  <a:pt x="312390" y="3517086"/>
                  <a:pt x="316273" y="3509319"/>
                </a:cubicBezTo>
                <a:cubicBezTo>
                  <a:pt x="338237" y="3465391"/>
                  <a:pt x="329964" y="3504621"/>
                  <a:pt x="349225" y="3451654"/>
                </a:cubicBezTo>
                <a:cubicBezTo>
                  <a:pt x="352012" y="3443989"/>
                  <a:pt x="370366" y="3378900"/>
                  <a:pt x="373938" y="3361038"/>
                </a:cubicBezTo>
                <a:cubicBezTo>
                  <a:pt x="379959" y="3330934"/>
                  <a:pt x="383382" y="3300306"/>
                  <a:pt x="390414" y="3270422"/>
                </a:cubicBezTo>
                <a:cubicBezTo>
                  <a:pt x="394392" y="3253517"/>
                  <a:pt x="391998" y="3229930"/>
                  <a:pt x="406890" y="3220995"/>
                </a:cubicBezTo>
                <a:cubicBezTo>
                  <a:pt x="462973" y="3187344"/>
                  <a:pt x="432887" y="3201345"/>
                  <a:pt x="497506" y="3179806"/>
                </a:cubicBezTo>
                <a:lnTo>
                  <a:pt x="522219" y="3171568"/>
                </a:lnTo>
                <a:cubicBezTo>
                  <a:pt x="533203" y="3163330"/>
                  <a:pt x="543250" y="3153666"/>
                  <a:pt x="555171" y="3146854"/>
                </a:cubicBezTo>
                <a:cubicBezTo>
                  <a:pt x="562710" y="3142546"/>
                  <a:pt x="571408" y="3140501"/>
                  <a:pt x="579884" y="3138617"/>
                </a:cubicBezTo>
                <a:cubicBezTo>
                  <a:pt x="616865" y="3130399"/>
                  <a:pt x="667752" y="3126108"/>
                  <a:pt x="703452" y="3122141"/>
                </a:cubicBezTo>
                <a:lnTo>
                  <a:pt x="835257" y="3080952"/>
                </a:lnTo>
                <a:cubicBezTo>
                  <a:pt x="851806" y="3075686"/>
                  <a:pt x="868208" y="3069968"/>
                  <a:pt x="884684" y="3064476"/>
                </a:cubicBezTo>
                <a:cubicBezTo>
                  <a:pt x="892922" y="3061730"/>
                  <a:pt x="900974" y="3058344"/>
                  <a:pt x="909398" y="3056238"/>
                </a:cubicBezTo>
                <a:cubicBezTo>
                  <a:pt x="920382" y="3053492"/>
                  <a:pt x="931463" y="3051110"/>
                  <a:pt x="942349" y="3048000"/>
                </a:cubicBezTo>
                <a:cubicBezTo>
                  <a:pt x="950698" y="3045614"/>
                  <a:pt x="958498" y="3041190"/>
                  <a:pt x="967063" y="3039762"/>
                </a:cubicBezTo>
                <a:cubicBezTo>
                  <a:pt x="991590" y="3035674"/>
                  <a:pt x="1016490" y="3034271"/>
                  <a:pt x="1041203" y="3031525"/>
                </a:cubicBezTo>
                <a:cubicBezTo>
                  <a:pt x="1049441" y="3026033"/>
                  <a:pt x="1056041" y="3015754"/>
                  <a:pt x="1065917" y="3015049"/>
                </a:cubicBezTo>
                <a:cubicBezTo>
                  <a:pt x="1144982" y="3009401"/>
                  <a:pt x="1133542" y="3017896"/>
                  <a:pt x="1181246" y="3031525"/>
                </a:cubicBezTo>
                <a:cubicBezTo>
                  <a:pt x="1192132" y="3034635"/>
                  <a:pt x="1203312" y="3036652"/>
                  <a:pt x="1214198" y="3039762"/>
                </a:cubicBezTo>
                <a:cubicBezTo>
                  <a:pt x="1222547" y="3042147"/>
                  <a:pt x="1230434" y="3046116"/>
                  <a:pt x="1238911" y="3048000"/>
                </a:cubicBezTo>
                <a:cubicBezTo>
                  <a:pt x="1325903" y="3067332"/>
                  <a:pt x="1257416" y="3045931"/>
                  <a:pt x="1313052" y="3064476"/>
                </a:cubicBezTo>
                <a:lnTo>
                  <a:pt x="1494284" y="3056238"/>
                </a:lnTo>
                <a:cubicBezTo>
                  <a:pt x="1619937" y="3049446"/>
                  <a:pt x="1581404" y="3055290"/>
                  <a:pt x="1659041" y="3039762"/>
                </a:cubicBezTo>
                <a:cubicBezTo>
                  <a:pt x="1688755" y="3019953"/>
                  <a:pt x="1710609" y="3007717"/>
                  <a:pt x="1733181" y="2973860"/>
                </a:cubicBezTo>
                <a:cubicBezTo>
                  <a:pt x="1738673" y="2965622"/>
                  <a:pt x="1745229" y="2958002"/>
                  <a:pt x="1749657" y="2949146"/>
                </a:cubicBezTo>
                <a:cubicBezTo>
                  <a:pt x="1753540" y="2941379"/>
                  <a:pt x="1755149" y="2932671"/>
                  <a:pt x="1757895" y="2924433"/>
                </a:cubicBezTo>
                <a:cubicBezTo>
                  <a:pt x="1760641" y="2883244"/>
                  <a:pt x="1756678" y="2841048"/>
                  <a:pt x="1766133" y="2800865"/>
                </a:cubicBezTo>
                <a:cubicBezTo>
                  <a:pt x="1768401" y="2791228"/>
                  <a:pt x="1784661" y="2792121"/>
                  <a:pt x="1790846" y="2784390"/>
                </a:cubicBezTo>
                <a:cubicBezTo>
                  <a:pt x="1796271" y="2777609"/>
                  <a:pt x="1792018" y="2764723"/>
                  <a:pt x="1799084" y="2759676"/>
                </a:cubicBezTo>
                <a:cubicBezTo>
                  <a:pt x="1813216" y="2749582"/>
                  <a:pt x="1848511" y="2743200"/>
                  <a:pt x="1848511" y="2743200"/>
                </a:cubicBezTo>
                <a:cubicBezTo>
                  <a:pt x="1936381" y="2745946"/>
                  <a:pt x="2024352" y="2746422"/>
                  <a:pt x="2112122" y="2751438"/>
                </a:cubicBezTo>
                <a:cubicBezTo>
                  <a:pt x="2120791" y="2751933"/>
                  <a:pt x="2128321" y="2757973"/>
                  <a:pt x="2136836" y="2759676"/>
                </a:cubicBezTo>
                <a:cubicBezTo>
                  <a:pt x="2155875" y="2763484"/>
                  <a:pt x="2175233" y="2765506"/>
                  <a:pt x="2194500" y="2767914"/>
                </a:cubicBezTo>
                <a:cubicBezTo>
                  <a:pt x="2308133" y="2782118"/>
                  <a:pt x="2303130" y="2777652"/>
                  <a:pt x="2458111" y="2784390"/>
                </a:cubicBezTo>
                <a:cubicBezTo>
                  <a:pt x="2485571" y="2789882"/>
                  <a:pt x="2513564" y="2793172"/>
                  <a:pt x="2540490" y="2800865"/>
                </a:cubicBezTo>
                <a:cubicBezTo>
                  <a:pt x="2559711" y="2806357"/>
                  <a:pt x="2579048" y="2811462"/>
                  <a:pt x="2598154" y="2817341"/>
                </a:cubicBezTo>
                <a:cubicBezTo>
                  <a:pt x="2614753" y="2822448"/>
                  <a:pt x="2630733" y="2829605"/>
                  <a:pt x="2647581" y="2833817"/>
                </a:cubicBezTo>
                <a:cubicBezTo>
                  <a:pt x="2663786" y="2837868"/>
                  <a:pt x="2680533" y="2839308"/>
                  <a:pt x="2697009" y="2842054"/>
                </a:cubicBezTo>
                <a:cubicBezTo>
                  <a:pt x="2789899" y="2879211"/>
                  <a:pt x="2750695" y="2867833"/>
                  <a:pt x="2812338" y="2883244"/>
                </a:cubicBezTo>
                <a:cubicBezTo>
                  <a:pt x="2820576" y="2888736"/>
                  <a:pt x="2828456" y="2894807"/>
                  <a:pt x="2837052" y="2899719"/>
                </a:cubicBezTo>
                <a:cubicBezTo>
                  <a:pt x="2883321" y="2926158"/>
                  <a:pt x="2935120" y="2940646"/>
                  <a:pt x="2985333" y="2957384"/>
                </a:cubicBezTo>
                <a:lnTo>
                  <a:pt x="3059473" y="2982098"/>
                </a:lnTo>
                <a:lnTo>
                  <a:pt x="3084187" y="2990335"/>
                </a:lnTo>
                <a:cubicBezTo>
                  <a:pt x="3144385" y="3030469"/>
                  <a:pt x="3068704" y="2981489"/>
                  <a:pt x="3141852" y="3023287"/>
                </a:cubicBezTo>
                <a:cubicBezTo>
                  <a:pt x="3150448" y="3028199"/>
                  <a:pt x="3157465" y="3035862"/>
                  <a:pt x="3166565" y="3039762"/>
                </a:cubicBezTo>
                <a:cubicBezTo>
                  <a:pt x="3176972" y="3044222"/>
                  <a:pt x="3188533" y="3045254"/>
                  <a:pt x="3199517" y="3048000"/>
                </a:cubicBezTo>
                <a:cubicBezTo>
                  <a:pt x="3213247" y="3056238"/>
                  <a:pt x="3230876" y="3060075"/>
                  <a:pt x="3240706" y="3072714"/>
                </a:cubicBezTo>
                <a:cubicBezTo>
                  <a:pt x="3265626" y="3104755"/>
                  <a:pt x="3257494" y="3153845"/>
                  <a:pt x="3248944" y="3188044"/>
                </a:cubicBezTo>
                <a:cubicBezTo>
                  <a:pt x="3245966" y="3199958"/>
                  <a:pt x="3237029" y="3209593"/>
                  <a:pt x="3232468" y="3220995"/>
                </a:cubicBezTo>
                <a:cubicBezTo>
                  <a:pt x="3219097" y="3254421"/>
                  <a:pt x="3215846" y="3271007"/>
                  <a:pt x="3207754" y="3303373"/>
                </a:cubicBezTo>
                <a:cubicBezTo>
                  <a:pt x="3213246" y="3311611"/>
                  <a:pt x="3214378" y="3327102"/>
                  <a:pt x="3224230" y="3328087"/>
                </a:cubicBezTo>
                <a:cubicBezTo>
                  <a:pt x="3400073" y="3345672"/>
                  <a:pt x="3622503" y="3333661"/>
                  <a:pt x="3800879" y="3328087"/>
                </a:cubicBezTo>
                <a:cubicBezTo>
                  <a:pt x="3809117" y="3319849"/>
                  <a:pt x="3818134" y="3312323"/>
                  <a:pt x="3825592" y="3303373"/>
                </a:cubicBezTo>
                <a:cubicBezTo>
                  <a:pt x="3831930" y="3295767"/>
                  <a:pt x="3834617" y="3285180"/>
                  <a:pt x="3842068" y="3278660"/>
                </a:cubicBezTo>
                <a:cubicBezTo>
                  <a:pt x="3876934" y="3248152"/>
                  <a:pt x="3882263" y="3248785"/>
                  <a:pt x="3916209" y="3237471"/>
                </a:cubicBezTo>
                <a:cubicBezTo>
                  <a:pt x="3927193" y="3229233"/>
                  <a:pt x="3939452" y="3222465"/>
                  <a:pt x="3949160" y="3212757"/>
                </a:cubicBezTo>
                <a:cubicBezTo>
                  <a:pt x="3975373" y="3186544"/>
                  <a:pt x="3976917" y="3149689"/>
                  <a:pt x="3957398" y="3113903"/>
                </a:cubicBezTo>
                <a:cubicBezTo>
                  <a:pt x="3955207" y="3109887"/>
                  <a:pt x="3902602" y="3092892"/>
                  <a:pt x="3891495" y="3089190"/>
                </a:cubicBezTo>
                <a:cubicBezTo>
                  <a:pt x="3883257" y="3080952"/>
                  <a:pt x="3873553" y="3073956"/>
                  <a:pt x="3866781" y="3064476"/>
                </a:cubicBezTo>
                <a:cubicBezTo>
                  <a:pt x="3859643" y="3054483"/>
                  <a:pt x="3858989" y="3040208"/>
                  <a:pt x="3850306" y="3031525"/>
                </a:cubicBezTo>
                <a:cubicBezTo>
                  <a:pt x="3838984" y="3020203"/>
                  <a:pt x="3822234" y="3015993"/>
                  <a:pt x="3809117" y="3006811"/>
                </a:cubicBezTo>
                <a:cubicBezTo>
                  <a:pt x="3794713" y="2996728"/>
                  <a:pt x="3782837" y="2983179"/>
                  <a:pt x="3767927" y="2973860"/>
                </a:cubicBezTo>
                <a:cubicBezTo>
                  <a:pt x="3760564" y="2969258"/>
                  <a:pt x="3750981" y="2969505"/>
                  <a:pt x="3743214" y="2965622"/>
                </a:cubicBezTo>
                <a:cubicBezTo>
                  <a:pt x="3734358" y="2961194"/>
                  <a:pt x="3727096" y="2954058"/>
                  <a:pt x="3718500" y="2949146"/>
                </a:cubicBezTo>
                <a:cubicBezTo>
                  <a:pt x="3674373" y="2923931"/>
                  <a:pt x="3697637" y="2942960"/>
                  <a:pt x="3660836" y="2916195"/>
                </a:cubicBezTo>
                <a:cubicBezTo>
                  <a:pt x="3638629" y="2900044"/>
                  <a:pt x="3612087" y="2888210"/>
                  <a:pt x="3594933" y="2866768"/>
                </a:cubicBezTo>
                <a:cubicBezTo>
                  <a:pt x="3488292" y="2733470"/>
                  <a:pt x="3634988" y="2922733"/>
                  <a:pt x="3537268" y="2776152"/>
                </a:cubicBezTo>
                <a:cubicBezTo>
                  <a:pt x="3525372" y="2758307"/>
                  <a:pt x="3509476" y="2743472"/>
                  <a:pt x="3496079" y="2726725"/>
                </a:cubicBezTo>
                <a:cubicBezTo>
                  <a:pt x="3487502" y="2716004"/>
                  <a:pt x="3478642" y="2705416"/>
                  <a:pt x="3471365" y="2693773"/>
                </a:cubicBezTo>
                <a:cubicBezTo>
                  <a:pt x="3455769" y="2668819"/>
                  <a:pt x="3450429" y="2646667"/>
                  <a:pt x="3438414" y="2619633"/>
                </a:cubicBezTo>
                <a:cubicBezTo>
                  <a:pt x="3433426" y="2608411"/>
                  <a:pt x="3426250" y="2598180"/>
                  <a:pt x="3421938" y="2586681"/>
                </a:cubicBezTo>
                <a:cubicBezTo>
                  <a:pt x="3413664" y="2564618"/>
                  <a:pt x="3415571" y="2539125"/>
                  <a:pt x="3397225" y="2520779"/>
                </a:cubicBezTo>
                <a:cubicBezTo>
                  <a:pt x="3391085" y="2514639"/>
                  <a:pt x="3380749" y="2515287"/>
                  <a:pt x="3372511" y="2512541"/>
                </a:cubicBezTo>
                <a:lnTo>
                  <a:pt x="3323084" y="2479590"/>
                </a:lnTo>
                <a:cubicBezTo>
                  <a:pt x="3314846" y="2474098"/>
                  <a:pt x="3307764" y="2466245"/>
                  <a:pt x="3298371" y="2463114"/>
                </a:cubicBezTo>
                <a:lnTo>
                  <a:pt x="3273657" y="2454876"/>
                </a:lnTo>
                <a:cubicBezTo>
                  <a:pt x="3265419" y="2449384"/>
                  <a:pt x="3258044" y="2442300"/>
                  <a:pt x="3248944" y="2438400"/>
                </a:cubicBezTo>
                <a:cubicBezTo>
                  <a:pt x="3238537" y="2433940"/>
                  <a:pt x="3226878" y="2433272"/>
                  <a:pt x="3215992" y="2430162"/>
                </a:cubicBezTo>
                <a:cubicBezTo>
                  <a:pt x="3182338" y="2420547"/>
                  <a:pt x="3192792" y="2418711"/>
                  <a:pt x="3150090" y="2413687"/>
                </a:cubicBezTo>
                <a:cubicBezTo>
                  <a:pt x="3117251" y="2409823"/>
                  <a:pt x="3084046" y="2409550"/>
                  <a:pt x="3051236" y="2405449"/>
                </a:cubicBezTo>
                <a:cubicBezTo>
                  <a:pt x="2924392" y="2389593"/>
                  <a:pt x="2966718" y="2387846"/>
                  <a:pt x="2828814" y="2356022"/>
                </a:cubicBezTo>
                <a:cubicBezTo>
                  <a:pt x="2798900" y="2349119"/>
                  <a:pt x="2768302" y="2345567"/>
                  <a:pt x="2738198" y="2339546"/>
                </a:cubicBezTo>
                <a:cubicBezTo>
                  <a:pt x="2727096" y="2337326"/>
                  <a:pt x="2715758" y="2335513"/>
                  <a:pt x="2705246" y="2331308"/>
                </a:cubicBezTo>
                <a:cubicBezTo>
                  <a:pt x="2562238" y="2274106"/>
                  <a:pt x="2713747" y="2325905"/>
                  <a:pt x="2631106" y="2298357"/>
                </a:cubicBezTo>
                <a:cubicBezTo>
                  <a:pt x="2574393" y="2255824"/>
                  <a:pt x="2609577" y="2281259"/>
                  <a:pt x="2524014" y="2224217"/>
                </a:cubicBezTo>
                <a:cubicBezTo>
                  <a:pt x="2515776" y="2218725"/>
                  <a:pt x="2508905" y="2210142"/>
                  <a:pt x="2499300" y="2207741"/>
                </a:cubicBezTo>
                <a:lnTo>
                  <a:pt x="2466349" y="2199503"/>
                </a:lnTo>
                <a:cubicBezTo>
                  <a:pt x="2400075" y="2224356"/>
                  <a:pt x="2415849" y="2222467"/>
                  <a:pt x="2359257" y="2232454"/>
                </a:cubicBezTo>
                <a:lnTo>
                  <a:pt x="2260403" y="2248930"/>
                </a:lnTo>
                <a:cubicBezTo>
                  <a:pt x="2237682" y="2271652"/>
                  <a:pt x="2237741" y="2274825"/>
                  <a:pt x="2210976" y="2290119"/>
                </a:cubicBezTo>
                <a:cubicBezTo>
                  <a:pt x="2200314" y="2296212"/>
                  <a:pt x="2188439" y="2300087"/>
                  <a:pt x="2178025" y="2306595"/>
                </a:cubicBezTo>
                <a:cubicBezTo>
                  <a:pt x="2166382" y="2313872"/>
                  <a:pt x="2156933" y="2324390"/>
                  <a:pt x="2145073" y="2331308"/>
                </a:cubicBezTo>
                <a:cubicBezTo>
                  <a:pt x="2095956" y="2359959"/>
                  <a:pt x="2093790" y="2359387"/>
                  <a:pt x="2054457" y="2372498"/>
                </a:cubicBezTo>
                <a:cubicBezTo>
                  <a:pt x="2038309" y="2370479"/>
                  <a:pt x="1970008" y="2363570"/>
                  <a:pt x="1947365" y="2356022"/>
                </a:cubicBezTo>
                <a:cubicBezTo>
                  <a:pt x="1935715" y="2352139"/>
                  <a:pt x="1925701" y="2344383"/>
                  <a:pt x="1914414" y="2339546"/>
                </a:cubicBezTo>
                <a:cubicBezTo>
                  <a:pt x="1892248" y="2330046"/>
                  <a:pt x="1872688" y="2327906"/>
                  <a:pt x="1848511" y="2323071"/>
                </a:cubicBezTo>
                <a:cubicBezTo>
                  <a:pt x="1837527" y="2317579"/>
                  <a:pt x="1826295" y="2312559"/>
                  <a:pt x="1815560" y="2306595"/>
                </a:cubicBezTo>
                <a:cubicBezTo>
                  <a:pt x="1801564" y="2298819"/>
                  <a:pt x="1788947" y="2288507"/>
                  <a:pt x="1774371" y="2281881"/>
                </a:cubicBezTo>
                <a:cubicBezTo>
                  <a:pt x="1755088" y="2273116"/>
                  <a:pt x="1685114" y="2254026"/>
                  <a:pt x="1667279" y="2248930"/>
                </a:cubicBezTo>
                <a:cubicBezTo>
                  <a:pt x="1650803" y="2237946"/>
                  <a:pt x="1636637" y="2222241"/>
                  <a:pt x="1617852" y="2215979"/>
                </a:cubicBezTo>
                <a:cubicBezTo>
                  <a:pt x="1609614" y="2213233"/>
                  <a:pt x="1601269" y="2210790"/>
                  <a:pt x="1593138" y="2207741"/>
                </a:cubicBezTo>
                <a:cubicBezTo>
                  <a:pt x="1579292" y="2202549"/>
                  <a:pt x="1566113" y="2195514"/>
                  <a:pt x="1551949" y="2191265"/>
                </a:cubicBezTo>
                <a:cubicBezTo>
                  <a:pt x="1538538" y="2187242"/>
                  <a:pt x="1524490" y="2185773"/>
                  <a:pt x="1510760" y="2183027"/>
                </a:cubicBezTo>
                <a:cubicBezTo>
                  <a:pt x="1502522" y="2177535"/>
                  <a:pt x="1493652" y="2172890"/>
                  <a:pt x="1486046" y="2166552"/>
                </a:cubicBezTo>
                <a:cubicBezTo>
                  <a:pt x="1422609" y="2113688"/>
                  <a:pt x="1497986" y="2166273"/>
                  <a:pt x="1436619" y="2125362"/>
                </a:cubicBezTo>
                <a:cubicBezTo>
                  <a:pt x="1431127" y="2117124"/>
                  <a:pt x="1424572" y="2109504"/>
                  <a:pt x="1420144" y="2100649"/>
                </a:cubicBezTo>
                <a:cubicBezTo>
                  <a:pt x="1392941" y="2046241"/>
                  <a:pt x="1434777" y="2106307"/>
                  <a:pt x="1395430" y="2051222"/>
                </a:cubicBezTo>
                <a:cubicBezTo>
                  <a:pt x="1387450" y="2040050"/>
                  <a:pt x="1382141" y="2025887"/>
                  <a:pt x="1370717" y="2018271"/>
                </a:cubicBezTo>
                <a:cubicBezTo>
                  <a:pt x="1352799" y="2006326"/>
                  <a:pt x="1302206" y="1997978"/>
                  <a:pt x="1280100" y="1993557"/>
                </a:cubicBezTo>
                <a:cubicBezTo>
                  <a:pt x="1260879" y="1996303"/>
                  <a:pt x="1241168" y="1996686"/>
                  <a:pt x="1222436" y="2001795"/>
                </a:cubicBezTo>
                <a:cubicBezTo>
                  <a:pt x="1210588" y="2005026"/>
                  <a:pt x="1200146" y="2012178"/>
                  <a:pt x="1189484" y="2018271"/>
                </a:cubicBezTo>
                <a:cubicBezTo>
                  <a:pt x="1162723" y="2033563"/>
                  <a:pt x="1162775" y="2036742"/>
                  <a:pt x="1140057" y="2059460"/>
                </a:cubicBezTo>
                <a:cubicBezTo>
                  <a:pt x="1137311" y="2070444"/>
                  <a:pt x="1140876" y="2085618"/>
                  <a:pt x="1131819" y="2092411"/>
                </a:cubicBezTo>
                <a:cubicBezTo>
                  <a:pt x="1124872" y="2097621"/>
                  <a:pt x="1114873" y="2088056"/>
                  <a:pt x="1107106" y="2084173"/>
                </a:cubicBezTo>
                <a:cubicBezTo>
                  <a:pt x="1035851" y="2048546"/>
                  <a:pt x="1095845" y="2066942"/>
                  <a:pt x="1032965" y="2051222"/>
                </a:cubicBezTo>
                <a:cubicBezTo>
                  <a:pt x="1027473" y="2042984"/>
                  <a:pt x="1020918" y="2035363"/>
                  <a:pt x="1016490" y="2026508"/>
                </a:cubicBezTo>
                <a:cubicBezTo>
                  <a:pt x="1012607" y="2018741"/>
                  <a:pt x="1011673" y="2009776"/>
                  <a:pt x="1008252" y="2001795"/>
                </a:cubicBezTo>
                <a:cubicBezTo>
                  <a:pt x="1003414" y="1990508"/>
                  <a:pt x="997268" y="1979828"/>
                  <a:pt x="991776" y="1968844"/>
                </a:cubicBezTo>
                <a:cubicBezTo>
                  <a:pt x="966009" y="1865776"/>
                  <a:pt x="998947" y="1993947"/>
                  <a:pt x="975300" y="1911179"/>
                </a:cubicBezTo>
                <a:cubicBezTo>
                  <a:pt x="954613" y="1838772"/>
                  <a:pt x="978577" y="1912767"/>
                  <a:pt x="958825" y="1853514"/>
                </a:cubicBezTo>
                <a:cubicBezTo>
                  <a:pt x="947706" y="1775682"/>
                  <a:pt x="945917" y="1793800"/>
                  <a:pt x="958825" y="1696995"/>
                </a:cubicBezTo>
                <a:cubicBezTo>
                  <a:pt x="961647" y="1675834"/>
                  <a:pt x="976331" y="1658549"/>
                  <a:pt x="983538" y="1639330"/>
                </a:cubicBezTo>
                <a:cubicBezTo>
                  <a:pt x="991454" y="1618219"/>
                  <a:pt x="990058" y="1601577"/>
                  <a:pt x="1000014" y="1581665"/>
                </a:cubicBezTo>
                <a:cubicBezTo>
                  <a:pt x="1004442" y="1572810"/>
                  <a:pt x="1010998" y="1565190"/>
                  <a:pt x="1016490" y="1556952"/>
                </a:cubicBezTo>
                <a:cubicBezTo>
                  <a:pt x="1019236" y="1548714"/>
                  <a:pt x="1022621" y="1540662"/>
                  <a:pt x="1024727" y="1532238"/>
                </a:cubicBezTo>
                <a:cubicBezTo>
                  <a:pt x="1037342" y="1481775"/>
                  <a:pt x="1039074" y="1459151"/>
                  <a:pt x="1016490" y="1400433"/>
                </a:cubicBezTo>
                <a:cubicBezTo>
                  <a:pt x="1009419" y="1382049"/>
                  <a:pt x="960058" y="1377613"/>
                  <a:pt x="950587" y="1375719"/>
                </a:cubicBezTo>
                <a:lnTo>
                  <a:pt x="769354" y="1392195"/>
                </a:lnTo>
                <a:cubicBezTo>
                  <a:pt x="752746" y="1393974"/>
                  <a:pt x="735345" y="1394009"/>
                  <a:pt x="719927" y="1400433"/>
                </a:cubicBezTo>
                <a:cubicBezTo>
                  <a:pt x="701649" y="1408049"/>
                  <a:pt x="687206" y="1422753"/>
                  <a:pt x="670500" y="1433384"/>
                </a:cubicBezTo>
                <a:cubicBezTo>
                  <a:pt x="656992" y="1441980"/>
                  <a:pt x="640633" y="1446776"/>
                  <a:pt x="629311" y="1458098"/>
                </a:cubicBezTo>
                <a:cubicBezTo>
                  <a:pt x="621073" y="1466336"/>
                  <a:pt x="614907" y="1477385"/>
                  <a:pt x="604598" y="1482811"/>
                </a:cubicBezTo>
                <a:cubicBezTo>
                  <a:pt x="592238" y="1489316"/>
                  <a:pt x="469269" y="1546359"/>
                  <a:pt x="423365" y="1556952"/>
                </a:cubicBezTo>
                <a:cubicBezTo>
                  <a:pt x="404445" y="1561318"/>
                  <a:pt x="384922" y="1562444"/>
                  <a:pt x="365700" y="1565190"/>
                </a:cubicBezTo>
                <a:cubicBezTo>
                  <a:pt x="308035" y="1562444"/>
                  <a:pt x="250252" y="1561556"/>
                  <a:pt x="192706" y="1556952"/>
                </a:cubicBezTo>
                <a:cubicBezTo>
                  <a:pt x="179094" y="1555863"/>
                  <a:pt x="149202" y="1545196"/>
                  <a:pt x="135041" y="1540476"/>
                </a:cubicBezTo>
                <a:cubicBezTo>
                  <a:pt x="112597" y="1473147"/>
                  <a:pt x="115909" y="1512566"/>
                  <a:pt x="126803" y="1458098"/>
                </a:cubicBezTo>
                <a:cubicBezTo>
                  <a:pt x="127342" y="1455405"/>
                  <a:pt x="143278" y="1459471"/>
                  <a:pt x="159754" y="1449860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0" y="-7603"/>
            <a:ext cx="12192000" cy="67707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2" tIns="23302" rIns="46602" bIns="23302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/>
              <a:t>ИНФОРМАЦИОННЫЕ МАТЕРИАЛЫ ПО ПОРЫВАМ ВЕТРА НА ТЕРРИТОРИИ</a:t>
            </a:r>
            <a:r>
              <a:rPr lang="en-US" dirty="0"/>
              <a:t> </a:t>
            </a:r>
            <a:r>
              <a:rPr lang="ru-RU" dirty="0"/>
              <a:t> ЛЕНИНГРАДСКОЙ ОБЛАСТИ</a:t>
            </a:r>
          </a:p>
          <a:p>
            <a:pPr>
              <a:defRPr/>
            </a:pPr>
            <a:r>
              <a:rPr lang="ru-RU" dirty="0"/>
              <a:t>(РИСК НАРУШЕНИЯ ЭЛЕКТРОСНАБЖЕНИЯ НА </a:t>
            </a:r>
            <a:r>
              <a:rPr lang="ru-RU" dirty="0" smtClean="0"/>
              <a:t>09.04.2019</a:t>
            </a:r>
            <a:r>
              <a:rPr lang="ru-RU" dirty="0"/>
              <a:t>)</a:t>
            </a:r>
          </a:p>
        </p:txBody>
      </p:sp>
      <p:grpSp>
        <p:nvGrpSpPr>
          <p:cNvPr id="1024" name="Группа 96"/>
          <p:cNvGrpSpPr/>
          <p:nvPr/>
        </p:nvGrpSpPr>
        <p:grpSpPr>
          <a:xfrm>
            <a:off x="6763425" y="4335235"/>
            <a:ext cx="1806339" cy="541568"/>
            <a:chOff x="7486256" y="1031859"/>
            <a:chExt cx="1354754" cy="541568"/>
          </a:xfrm>
        </p:grpSpPr>
        <p:sp>
          <p:nvSpPr>
            <p:cNvPr id="102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Киришский р-н</a:t>
              </a:r>
            </a:p>
          </p:txBody>
        </p:sp>
        <p:sp>
          <p:nvSpPr>
            <p:cNvPr id="1026" name="TextBox 23"/>
            <p:cNvSpPr txBox="1"/>
            <p:nvPr/>
          </p:nvSpPr>
          <p:spPr>
            <a:xfrm>
              <a:off x="7677669" y="1191864"/>
              <a:ext cx="489227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027" name="TextBox 23"/>
            <p:cNvSpPr txBox="1"/>
            <p:nvPr/>
          </p:nvSpPr>
          <p:spPr>
            <a:xfrm>
              <a:off x="8027881" y="1203751"/>
              <a:ext cx="498285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028" name="Прямоугольник 1027"/>
            <p:cNvSpPr/>
            <p:nvPr/>
          </p:nvSpPr>
          <p:spPr>
            <a:xfrm>
              <a:off x="7866493" y="1406992"/>
              <a:ext cx="684382" cy="16643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1613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270</a:t>
              </a:r>
            </a:p>
          </p:txBody>
        </p:sp>
      </p:grpSp>
      <p:grpSp>
        <p:nvGrpSpPr>
          <p:cNvPr id="1029" name="Группа 101"/>
          <p:cNvGrpSpPr/>
          <p:nvPr/>
        </p:nvGrpSpPr>
        <p:grpSpPr>
          <a:xfrm>
            <a:off x="5445369" y="3429069"/>
            <a:ext cx="1806339" cy="566283"/>
            <a:chOff x="7486256" y="1031859"/>
            <a:chExt cx="1354754" cy="566282"/>
          </a:xfrm>
        </p:grpSpPr>
        <p:sp>
          <p:nvSpPr>
            <p:cNvPr id="103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Кировский р-н</a:t>
              </a:r>
            </a:p>
          </p:txBody>
        </p:sp>
        <p:sp>
          <p:nvSpPr>
            <p:cNvPr id="1031" name="TextBox 23"/>
            <p:cNvSpPr txBox="1"/>
            <p:nvPr/>
          </p:nvSpPr>
          <p:spPr>
            <a:xfrm>
              <a:off x="7570578" y="1191864"/>
              <a:ext cx="596318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032" name="TextBox 23"/>
            <p:cNvSpPr txBox="1"/>
            <p:nvPr/>
          </p:nvSpPr>
          <p:spPr>
            <a:xfrm>
              <a:off x="8027881" y="1203751"/>
              <a:ext cx="613616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033" name="Прямоугольник 1032"/>
            <p:cNvSpPr/>
            <p:nvPr/>
          </p:nvSpPr>
          <p:spPr>
            <a:xfrm>
              <a:off x="7775877" y="1406993"/>
              <a:ext cx="676144" cy="19114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4759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306</a:t>
              </a:r>
            </a:p>
          </p:txBody>
        </p:sp>
      </p:grpSp>
      <p:grpSp>
        <p:nvGrpSpPr>
          <p:cNvPr id="1034" name="Группа 106"/>
          <p:cNvGrpSpPr/>
          <p:nvPr/>
        </p:nvGrpSpPr>
        <p:grpSpPr>
          <a:xfrm>
            <a:off x="5017001" y="4368183"/>
            <a:ext cx="1806339" cy="574520"/>
            <a:chOff x="7486256" y="1031859"/>
            <a:chExt cx="1354754" cy="574520"/>
          </a:xfrm>
        </p:grpSpPr>
        <p:sp>
          <p:nvSpPr>
            <p:cNvPr id="103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Тосненский р-н</a:t>
              </a:r>
            </a:p>
          </p:txBody>
        </p:sp>
        <p:sp>
          <p:nvSpPr>
            <p:cNvPr id="1036" name="TextBox 23"/>
            <p:cNvSpPr txBox="1"/>
            <p:nvPr/>
          </p:nvSpPr>
          <p:spPr>
            <a:xfrm>
              <a:off x="7611767" y="1191864"/>
              <a:ext cx="555129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037" name="TextBox 23"/>
            <p:cNvSpPr txBox="1"/>
            <p:nvPr/>
          </p:nvSpPr>
          <p:spPr>
            <a:xfrm>
              <a:off x="8027881" y="1203751"/>
              <a:ext cx="547713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1038" name="Прямоугольник 1037"/>
            <p:cNvSpPr/>
            <p:nvPr/>
          </p:nvSpPr>
          <p:spPr>
            <a:xfrm>
              <a:off x="7726450" y="1423469"/>
              <a:ext cx="766760" cy="18291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1355,9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292</a:t>
              </a:r>
            </a:p>
          </p:txBody>
        </p:sp>
      </p:grpSp>
      <p:grpSp>
        <p:nvGrpSpPr>
          <p:cNvPr id="1039" name="Группа 126"/>
          <p:cNvGrpSpPr/>
          <p:nvPr/>
        </p:nvGrpSpPr>
        <p:grpSpPr>
          <a:xfrm>
            <a:off x="3292549" y="5702718"/>
            <a:ext cx="1806339" cy="574519"/>
            <a:chOff x="7486256" y="1031859"/>
            <a:chExt cx="1354754" cy="574519"/>
          </a:xfrm>
        </p:grpSpPr>
        <p:sp>
          <p:nvSpPr>
            <p:cNvPr id="104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Лужский р-н</a:t>
              </a:r>
            </a:p>
          </p:txBody>
        </p:sp>
        <p:sp>
          <p:nvSpPr>
            <p:cNvPr id="1041" name="TextBox 23"/>
            <p:cNvSpPr txBox="1"/>
            <p:nvPr/>
          </p:nvSpPr>
          <p:spPr>
            <a:xfrm>
              <a:off x="7652954" y="1191864"/>
              <a:ext cx="513942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7</a:t>
              </a:r>
            </a:p>
          </p:txBody>
        </p:sp>
        <p:sp>
          <p:nvSpPr>
            <p:cNvPr id="1042" name="TextBox 23"/>
            <p:cNvSpPr txBox="1"/>
            <p:nvPr/>
          </p:nvSpPr>
          <p:spPr>
            <a:xfrm>
              <a:off x="8027881" y="1203751"/>
              <a:ext cx="555950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1043" name="Прямоугольник 1042"/>
            <p:cNvSpPr/>
            <p:nvPr/>
          </p:nvSpPr>
          <p:spPr>
            <a:xfrm>
              <a:off x="7767638" y="1415230"/>
              <a:ext cx="692619" cy="19114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1260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240</a:t>
              </a:r>
            </a:p>
          </p:txBody>
        </p:sp>
      </p:grpSp>
      <p:grpSp>
        <p:nvGrpSpPr>
          <p:cNvPr id="1044" name="Группа 151"/>
          <p:cNvGrpSpPr/>
          <p:nvPr/>
        </p:nvGrpSpPr>
        <p:grpSpPr>
          <a:xfrm>
            <a:off x="4201441" y="2759629"/>
            <a:ext cx="1806339" cy="558044"/>
            <a:chOff x="7486256" y="1031859"/>
            <a:chExt cx="1354754" cy="558044"/>
          </a:xfrm>
        </p:grpSpPr>
        <p:sp>
          <p:nvSpPr>
            <p:cNvPr id="104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Всеволожский р-н</a:t>
              </a:r>
            </a:p>
          </p:txBody>
        </p:sp>
        <p:sp>
          <p:nvSpPr>
            <p:cNvPr id="1046" name="TextBox 23"/>
            <p:cNvSpPr txBox="1"/>
            <p:nvPr/>
          </p:nvSpPr>
          <p:spPr>
            <a:xfrm>
              <a:off x="7595289" y="1191864"/>
              <a:ext cx="571607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047" name="TextBox 23"/>
            <p:cNvSpPr txBox="1"/>
            <p:nvPr/>
          </p:nvSpPr>
          <p:spPr>
            <a:xfrm>
              <a:off x="8027881" y="1203751"/>
              <a:ext cx="490048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048" name="Прямоугольник 1047"/>
            <p:cNvSpPr/>
            <p:nvPr/>
          </p:nvSpPr>
          <p:spPr>
            <a:xfrm>
              <a:off x="7734687" y="1415231"/>
              <a:ext cx="832663" cy="17467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1458,15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493</a:t>
              </a:r>
            </a:p>
          </p:txBody>
        </p:sp>
      </p:grpSp>
      <p:sp>
        <p:nvSpPr>
          <p:cNvPr id="1049" name="Прямоугольник 1048"/>
          <p:cNvSpPr/>
          <p:nvPr/>
        </p:nvSpPr>
        <p:spPr>
          <a:xfrm>
            <a:off x="4540107" y="3333854"/>
            <a:ext cx="1084172" cy="267108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88680/354723</a:t>
            </a:r>
          </a:p>
        </p:txBody>
      </p:sp>
      <p:sp>
        <p:nvSpPr>
          <p:cNvPr id="1050" name="Прямоугольник 1049"/>
          <p:cNvSpPr/>
          <p:nvPr/>
        </p:nvSpPr>
        <p:spPr>
          <a:xfrm>
            <a:off x="7226697" y="4899491"/>
            <a:ext cx="1049481" cy="194775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1051" name="Прямоугольник 1050"/>
          <p:cNvSpPr/>
          <p:nvPr/>
        </p:nvSpPr>
        <p:spPr>
          <a:xfrm>
            <a:off x="5802464" y="3995354"/>
            <a:ext cx="1183233" cy="232879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26424/105698</a:t>
            </a:r>
          </a:p>
        </p:txBody>
      </p:sp>
      <p:sp>
        <p:nvSpPr>
          <p:cNvPr id="1053" name="Прямоугольник 1052"/>
          <p:cNvSpPr/>
          <p:nvPr/>
        </p:nvSpPr>
        <p:spPr>
          <a:xfrm>
            <a:off x="5321332" y="4960207"/>
            <a:ext cx="1072747" cy="244508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32440/129761</a:t>
            </a:r>
          </a:p>
        </p:txBody>
      </p:sp>
      <p:sp>
        <p:nvSpPr>
          <p:cNvPr id="1056" name="Полилиния 1055"/>
          <p:cNvSpPr/>
          <p:nvPr/>
        </p:nvSpPr>
        <p:spPr>
          <a:xfrm>
            <a:off x="3033557" y="3921953"/>
            <a:ext cx="387139" cy="1282760"/>
          </a:xfrm>
          <a:custGeom>
            <a:avLst/>
            <a:gdLst>
              <a:gd name="connsiteX0" fmla="*/ 0 w 290354"/>
              <a:gd name="connsiteY0" fmla="*/ 0 h 1282760"/>
              <a:gd name="connsiteX1" fmla="*/ 39003 w 290354"/>
              <a:gd name="connsiteY1" fmla="*/ 82339 h 1282760"/>
              <a:gd name="connsiteX2" fmla="*/ 47670 w 290354"/>
              <a:gd name="connsiteY2" fmla="*/ 143010 h 1282760"/>
              <a:gd name="connsiteX3" fmla="*/ 91007 w 290354"/>
              <a:gd name="connsiteY3" fmla="*/ 251351 h 1282760"/>
              <a:gd name="connsiteX4" fmla="*/ 125676 w 290354"/>
              <a:gd name="connsiteY4" fmla="*/ 299021 h 1282760"/>
              <a:gd name="connsiteX5" fmla="*/ 208015 w 290354"/>
              <a:gd name="connsiteY5" fmla="*/ 338024 h 1282760"/>
              <a:gd name="connsiteX6" fmla="*/ 290354 w 290354"/>
              <a:gd name="connsiteY6" fmla="*/ 333691 h 1282760"/>
              <a:gd name="connsiteX7" fmla="*/ 255685 w 290354"/>
              <a:gd name="connsiteY7" fmla="*/ 437698 h 1282760"/>
              <a:gd name="connsiteX8" fmla="*/ 138677 w 290354"/>
              <a:gd name="connsiteY8" fmla="*/ 554707 h 1282760"/>
              <a:gd name="connsiteX9" fmla="*/ 117008 w 290354"/>
              <a:gd name="connsiteY9" fmla="*/ 615378 h 1282760"/>
              <a:gd name="connsiteX10" fmla="*/ 117008 w 290354"/>
              <a:gd name="connsiteY10" fmla="*/ 615378 h 1282760"/>
              <a:gd name="connsiteX11" fmla="*/ 147344 w 290354"/>
              <a:gd name="connsiteY11" fmla="*/ 693383 h 1282760"/>
              <a:gd name="connsiteX12" fmla="*/ 104007 w 290354"/>
              <a:gd name="connsiteY12" fmla="*/ 767056 h 1282760"/>
              <a:gd name="connsiteX13" fmla="*/ 86673 w 290354"/>
              <a:gd name="connsiteY13" fmla="*/ 836394 h 1282760"/>
              <a:gd name="connsiteX14" fmla="*/ 108341 w 290354"/>
              <a:gd name="connsiteY14" fmla="*/ 918733 h 1282760"/>
              <a:gd name="connsiteX15" fmla="*/ 69338 w 290354"/>
              <a:gd name="connsiteY15" fmla="*/ 1022741 h 1282760"/>
              <a:gd name="connsiteX16" fmla="*/ 130009 w 290354"/>
              <a:gd name="connsiteY16" fmla="*/ 1070411 h 1282760"/>
              <a:gd name="connsiteX17" fmla="*/ 117008 w 290354"/>
              <a:gd name="connsiteY17" fmla="*/ 1157084 h 1282760"/>
              <a:gd name="connsiteX18" fmla="*/ 56337 w 290354"/>
              <a:gd name="connsiteY18" fmla="*/ 1161418 h 1282760"/>
              <a:gd name="connsiteX19" fmla="*/ 21668 w 290354"/>
              <a:gd name="connsiteY19" fmla="*/ 1131082 h 1282760"/>
              <a:gd name="connsiteX20" fmla="*/ 21668 w 290354"/>
              <a:gd name="connsiteY20" fmla="*/ 1204754 h 1282760"/>
              <a:gd name="connsiteX21" fmla="*/ 73672 w 290354"/>
              <a:gd name="connsiteY21" fmla="*/ 1282760 h 1282760"/>
              <a:gd name="connsiteX0" fmla="*/ 0 w 290354"/>
              <a:gd name="connsiteY0" fmla="*/ 0 h 1282760"/>
              <a:gd name="connsiteX1" fmla="*/ 39003 w 290354"/>
              <a:gd name="connsiteY1" fmla="*/ 82339 h 1282760"/>
              <a:gd name="connsiteX2" fmla="*/ 47670 w 290354"/>
              <a:gd name="connsiteY2" fmla="*/ 143010 h 1282760"/>
              <a:gd name="connsiteX3" fmla="*/ 91007 w 290354"/>
              <a:gd name="connsiteY3" fmla="*/ 251351 h 1282760"/>
              <a:gd name="connsiteX4" fmla="*/ 125676 w 290354"/>
              <a:gd name="connsiteY4" fmla="*/ 299021 h 1282760"/>
              <a:gd name="connsiteX5" fmla="*/ 208015 w 290354"/>
              <a:gd name="connsiteY5" fmla="*/ 338024 h 1282760"/>
              <a:gd name="connsiteX6" fmla="*/ 290354 w 290354"/>
              <a:gd name="connsiteY6" fmla="*/ 333691 h 1282760"/>
              <a:gd name="connsiteX7" fmla="*/ 255685 w 290354"/>
              <a:gd name="connsiteY7" fmla="*/ 437698 h 1282760"/>
              <a:gd name="connsiteX8" fmla="*/ 138677 w 290354"/>
              <a:gd name="connsiteY8" fmla="*/ 554707 h 1282760"/>
              <a:gd name="connsiteX9" fmla="*/ 117008 w 290354"/>
              <a:gd name="connsiteY9" fmla="*/ 615378 h 1282760"/>
              <a:gd name="connsiteX10" fmla="*/ 117008 w 290354"/>
              <a:gd name="connsiteY10" fmla="*/ 615378 h 1282760"/>
              <a:gd name="connsiteX11" fmla="*/ 91007 w 290354"/>
              <a:gd name="connsiteY11" fmla="*/ 758388 h 1282760"/>
              <a:gd name="connsiteX12" fmla="*/ 104007 w 290354"/>
              <a:gd name="connsiteY12" fmla="*/ 767056 h 1282760"/>
              <a:gd name="connsiteX13" fmla="*/ 86673 w 290354"/>
              <a:gd name="connsiteY13" fmla="*/ 836394 h 1282760"/>
              <a:gd name="connsiteX14" fmla="*/ 108341 w 290354"/>
              <a:gd name="connsiteY14" fmla="*/ 918733 h 1282760"/>
              <a:gd name="connsiteX15" fmla="*/ 69338 w 290354"/>
              <a:gd name="connsiteY15" fmla="*/ 1022741 h 1282760"/>
              <a:gd name="connsiteX16" fmla="*/ 130009 w 290354"/>
              <a:gd name="connsiteY16" fmla="*/ 1070411 h 1282760"/>
              <a:gd name="connsiteX17" fmla="*/ 117008 w 290354"/>
              <a:gd name="connsiteY17" fmla="*/ 1157084 h 1282760"/>
              <a:gd name="connsiteX18" fmla="*/ 56337 w 290354"/>
              <a:gd name="connsiteY18" fmla="*/ 1161418 h 1282760"/>
              <a:gd name="connsiteX19" fmla="*/ 21668 w 290354"/>
              <a:gd name="connsiteY19" fmla="*/ 1131082 h 1282760"/>
              <a:gd name="connsiteX20" fmla="*/ 21668 w 290354"/>
              <a:gd name="connsiteY20" fmla="*/ 1204754 h 1282760"/>
              <a:gd name="connsiteX21" fmla="*/ 73672 w 290354"/>
              <a:gd name="connsiteY21" fmla="*/ 1282760 h 1282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0354" h="1282760">
                <a:moveTo>
                  <a:pt x="0" y="0"/>
                </a:moveTo>
                <a:lnTo>
                  <a:pt x="39003" y="82339"/>
                </a:lnTo>
                <a:lnTo>
                  <a:pt x="47670" y="143010"/>
                </a:lnTo>
                <a:lnTo>
                  <a:pt x="91007" y="251351"/>
                </a:lnTo>
                <a:lnTo>
                  <a:pt x="125676" y="299021"/>
                </a:lnTo>
                <a:lnTo>
                  <a:pt x="208015" y="338024"/>
                </a:lnTo>
                <a:lnTo>
                  <a:pt x="290354" y="333691"/>
                </a:lnTo>
                <a:lnTo>
                  <a:pt x="255685" y="437698"/>
                </a:lnTo>
                <a:lnTo>
                  <a:pt x="138677" y="554707"/>
                </a:lnTo>
                <a:lnTo>
                  <a:pt x="117008" y="615378"/>
                </a:lnTo>
                <a:lnTo>
                  <a:pt x="117008" y="615378"/>
                </a:lnTo>
                <a:lnTo>
                  <a:pt x="91007" y="758388"/>
                </a:lnTo>
                <a:lnTo>
                  <a:pt x="104007" y="767056"/>
                </a:lnTo>
                <a:lnTo>
                  <a:pt x="86673" y="836394"/>
                </a:lnTo>
                <a:lnTo>
                  <a:pt x="108341" y="918733"/>
                </a:lnTo>
                <a:lnTo>
                  <a:pt x="69338" y="1022741"/>
                </a:lnTo>
                <a:lnTo>
                  <a:pt x="130009" y="1070411"/>
                </a:lnTo>
                <a:lnTo>
                  <a:pt x="117008" y="1157084"/>
                </a:lnTo>
                <a:lnTo>
                  <a:pt x="56337" y="1161418"/>
                </a:lnTo>
                <a:lnTo>
                  <a:pt x="21668" y="1131082"/>
                </a:lnTo>
                <a:lnTo>
                  <a:pt x="21668" y="1204754"/>
                </a:lnTo>
                <a:lnTo>
                  <a:pt x="73672" y="1282760"/>
                </a:ln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endParaRPr lang="ru-RU" sz="2400"/>
          </a:p>
        </p:txBody>
      </p:sp>
      <p:grpSp>
        <p:nvGrpSpPr>
          <p:cNvPr id="1057" name="Группа 141"/>
          <p:cNvGrpSpPr/>
          <p:nvPr/>
        </p:nvGrpSpPr>
        <p:grpSpPr>
          <a:xfrm>
            <a:off x="2205152" y="2168685"/>
            <a:ext cx="1806339" cy="549807"/>
            <a:chOff x="7486256" y="1031859"/>
            <a:chExt cx="1354754" cy="549806"/>
          </a:xfrm>
        </p:grpSpPr>
        <p:sp>
          <p:nvSpPr>
            <p:cNvPr id="1058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Выборгский р-н</a:t>
              </a:r>
            </a:p>
          </p:txBody>
        </p:sp>
        <p:sp>
          <p:nvSpPr>
            <p:cNvPr id="1059" name="TextBox 23"/>
            <p:cNvSpPr txBox="1"/>
            <p:nvPr/>
          </p:nvSpPr>
          <p:spPr>
            <a:xfrm>
              <a:off x="7611765" y="1191864"/>
              <a:ext cx="555131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4</a:t>
              </a:r>
              <a:endParaRPr lang="ru-RU" dirty="0"/>
            </a:p>
          </p:txBody>
        </p:sp>
        <p:sp>
          <p:nvSpPr>
            <p:cNvPr id="1060" name="TextBox 23"/>
            <p:cNvSpPr txBox="1"/>
            <p:nvPr/>
          </p:nvSpPr>
          <p:spPr>
            <a:xfrm>
              <a:off x="8027881" y="1203751"/>
              <a:ext cx="498285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1061" name="Прямоугольник 1060"/>
            <p:cNvSpPr/>
            <p:nvPr/>
          </p:nvSpPr>
          <p:spPr>
            <a:xfrm>
              <a:off x="7792352" y="1406993"/>
              <a:ext cx="774998" cy="17467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6428,96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386</a:t>
              </a:r>
            </a:p>
          </p:txBody>
        </p:sp>
      </p:grpSp>
      <p:grpSp>
        <p:nvGrpSpPr>
          <p:cNvPr id="1062" name="Группа 146"/>
          <p:cNvGrpSpPr/>
          <p:nvPr/>
        </p:nvGrpSpPr>
        <p:grpSpPr>
          <a:xfrm>
            <a:off x="3676981" y="1550846"/>
            <a:ext cx="1806339" cy="549807"/>
            <a:chOff x="7486256" y="1031859"/>
            <a:chExt cx="1354754" cy="549806"/>
          </a:xfrm>
        </p:grpSpPr>
        <p:sp>
          <p:nvSpPr>
            <p:cNvPr id="1063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Приозерский р-н</a:t>
              </a:r>
            </a:p>
          </p:txBody>
        </p:sp>
        <p:sp>
          <p:nvSpPr>
            <p:cNvPr id="1064" name="TextBox 23"/>
            <p:cNvSpPr txBox="1"/>
            <p:nvPr/>
          </p:nvSpPr>
          <p:spPr>
            <a:xfrm>
              <a:off x="7620003" y="1191864"/>
              <a:ext cx="546893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4</a:t>
              </a:r>
              <a:endParaRPr lang="ru-RU" dirty="0"/>
            </a:p>
          </p:txBody>
        </p:sp>
        <p:sp>
          <p:nvSpPr>
            <p:cNvPr id="1065" name="TextBox 23"/>
            <p:cNvSpPr txBox="1"/>
            <p:nvPr/>
          </p:nvSpPr>
          <p:spPr>
            <a:xfrm>
              <a:off x="8027881" y="1203751"/>
              <a:ext cx="506524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066" name="Прямоугольник 1065"/>
            <p:cNvSpPr/>
            <p:nvPr/>
          </p:nvSpPr>
          <p:spPr>
            <a:xfrm>
              <a:off x="7735329" y="1406993"/>
              <a:ext cx="799070" cy="17467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1581,82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348</a:t>
              </a:r>
            </a:p>
          </p:txBody>
        </p:sp>
      </p:grpSp>
      <p:sp>
        <p:nvSpPr>
          <p:cNvPr id="1067" name="Прямоугольник 1066"/>
          <p:cNvSpPr/>
          <p:nvPr/>
        </p:nvSpPr>
        <p:spPr>
          <a:xfrm>
            <a:off x="4061309" y="2118853"/>
            <a:ext cx="1047651" cy="267040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15425/61702</a:t>
            </a:r>
          </a:p>
        </p:txBody>
      </p:sp>
      <p:sp>
        <p:nvSpPr>
          <p:cNvPr id="1068" name="Прямоугольник 1067"/>
          <p:cNvSpPr/>
          <p:nvPr/>
        </p:nvSpPr>
        <p:spPr>
          <a:xfrm>
            <a:off x="2627431" y="2726956"/>
            <a:ext cx="1056399" cy="231453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50309/201239</a:t>
            </a:r>
          </a:p>
        </p:txBody>
      </p:sp>
      <p:grpSp>
        <p:nvGrpSpPr>
          <p:cNvPr id="1069" name="Группа 111"/>
          <p:cNvGrpSpPr/>
          <p:nvPr/>
        </p:nvGrpSpPr>
        <p:grpSpPr>
          <a:xfrm>
            <a:off x="2776309" y="3486738"/>
            <a:ext cx="1806339" cy="549807"/>
            <a:chOff x="7486256" y="1031859"/>
            <a:chExt cx="1354754" cy="549806"/>
          </a:xfrm>
        </p:grpSpPr>
        <p:sp>
          <p:nvSpPr>
            <p:cNvPr id="107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Ломоносовский р-н</a:t>
              </a:r>
            </a:p>
          </p:txBody>
        </p:sp>
        <p:sp>
          <p:nvSpPr>
            <p:cNvPr id="1071" name="TextBox 23"/>
            <p:cNvSpPr txBox="1"/>
            <p:nvPr/>
          </p:nvSpPr>
          <p:spPr>
            <a:xfrm>
              <a:off x="7628241" y="1191864"/>
              <a:ext cx="538655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072" name="TextBox 23"/>
            <p:cNvSpPr txBox="1"/>
            <p:nvPr/>
          </p:nvSpPr>
          <p:spPr>
            <a:xfrm>
              <a:off x="8027881" y="1203751"/>
              <a:ext cx="547712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13</a:t>
              </a:r>
              <a:endParaRPr lang="ru-RU" dirty="0"/>
            </a:p>
          </p:txBody>
        </p:sp>
        <p:sp>
          <p:nvSpPr>
            <p:cNvPr id="1073" name="Прямоугольник 1072"/>
            <p:cNvSpPr/>
            <p:nvPr/>
          </p:nvSpPr>
          <p:spPr>
            <a:xfrm>
              <a:off x="7662795" y="1406993"/>
              <a:ext cx="807308" cy="17467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1053,9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252</a:t>
              </a:r>
            </a:p>
          </p:txBody>
        </p:sp>
      </p:grpSp>
      <p:grpSp>
        <p:nvGrpSpPr>
          <p:cNvPr id="1074" name="Группа 116"/>
          <p:cNvGrpSpPr/>
          <p:nvPr/>
        </p:nvGrpSpPr>
        <p:grpSpPr>
          <a:xfrm>
            <a:off x="2512701" y="4598844"/>
            <a:ext cx="1806339" cy="582757"/>
            <a:chOff x="7486256" y="1031859"/>
            <a:chExt cx="1354754" cy="582757"/>
          </a:xfrm>
        </p:grpSpPr>
        <p:sp>
          <p:nvSpPr>
            <p:cNvPr id="107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Волосовский р-н</a:t>
              </a:r>
            </a:p>
          </p:txBody>
        </p:sp>
        <p:sp>
          <p:nvSpPr>
            <p:cNvPr id="1076" name="TextBox 23"/>
            <p:cNvSpPr txBox="1"/>
            <p:nvPr/>
          </p:nvSpPr>
          <p:spPr>
            <a:xfrm>
              <a:off x="7611763" y="1191864"/>
              <a:ext cx="555133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077" name="TextBox 23"/>
            <p:cNvSpPr txBox="1"/>
            <p:nvPr/>
          </p:nvSpPr>
          <p:spPr>
            <a:xfrm>
              <a:off x="8027881" y="1203751"/>
              <a:ext cx="539473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10</a:t>
              </a:r>
              <a:endParaRPr lang="ru-RU" dirty="0"/>
            </a:p>
          </p:txBody>
        </p:sp>
        <p:sp>
          <p:nvSpPr>
            <p:cNvPr id="1078" name="Прямоугольник 1077"/>
            <p:cNvSpPr/>
            <p:nvPr/>
          </p:nvSpPr>
          <p:spPr>
            <a:xfrm>
              <a:off x="7760042" y="1439943"/>
              <a:ext cx="668875" cy="17467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1220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200</a:t>
              </a:r>
            </a:p>
          </p:txBody>
        </p:sp>
      </p:grpSp>
      <p:grpSp>
        <p:nvGrpSpPr>
          <p:cNvPr id="1079" name="Группа 121"/>
          <p:cNvGrpSpPr/>
          <p:nvPr/>
        </p:nvGrpSpPr>
        <p:grpSpPr>
          <a:xfrm>
            <a:off x="3545177" y="4112817"/>
            <a:ext cx="1806339" cy="508617"/>
            <a:chOff x="7486256" y="1031859"/>
            <a:chExt cx="1354754" cy="508617"/>
          </a:xfrm>
        </p:grpSpPr>
        <p:sp>
          <p:nvSpPr>
            <p:cNvPr id="108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Гатчинский р-н</a:t>
              </a:r>
            </a:p>
          </p:txBody>
        </p:sp>
        <p:sp>
          <p:nvSpPr>
            <p:cNvPr id="1081" name="TextBox 23"/>
            <p:cNvSpPr txBox="1"/>
            <p:nvPr/>
          </p:nvSpPr>
          <p:spPr>
            <a:xfrm>
              <a:off x="7652953" y="1191864"/>
              <a:ext cx="513943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082" name="TextBox 23"/>
            <p:cNvSpPr txBox="1"/>
            <p:nvPr/>
          </p:nvSpPr>
          <p:spPr>
            <a:xfrm>
              <a:off x="8027881" y="1203751"/>
              <a:ext cx="522998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083" name="Прямоугольник 1082"/>
            <p:cNvSpPr/>
            <p:nvPr/>
          </p:nvSpPr>
          <p:spPr>
            <a:xfrm>
              <a:off x="7767637" y="1406993"/>
              <a:ext cx="742047" cy="13348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7290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1588</a:t>
              </a:r>
            </a:p>
          </p:txBody>
        </p:sp>
      </p:grpSp>
      <p:grpSp>
        <p:nvGrpSpPr>
          <p:cNvPr id="1084" name="Группа 131"/>
          <p:cNvGrpSpPr/>
          <p:nvPr/>
        </p:nvGrpSpPr>
        <p:grpSpPr>
          <a:xfrm>
            <a:off x="1161693" y="4788318"/>
            <a:ext cx="1806339" cy="582759"/>
            <a:chOff x="7486256" y="1031859"/>
            <a:chExt cx="1354754" cy="582758"/>
          </a:xfrm>
        </p:grpSpPr>
        <p:sp>
          <p:nvSpPr>
            <p:cNvPr id="108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Сланцевский р-н</a:t>
              </a:r>
            </a:p>
          </p:txBody>
        </p:sp>
        <p:sp>
          <p:nvSpPr>
            <p:cNvPr id="1086" name="TextBox 23"/>
            <p:cNvSpPr txBox="1"/>
            <p:nvPr/>
          </p:nvSpPr>
          <p:spPr>
            <a:xfrm>
              <a:off x="7661191" y="1191864"/>
              <a:ext cx="505705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087" name="TextBox 23"/>
            <p:cNvSpPr txBox="1"/>
            <p:nvPr/>
          </p:nvSpPr>
          <p:spPr>
            <a:xfrm>
              <a:off x="8027881" y="1203751"/>
              <a:ext cx="498284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12</a:t>
              </a:r>
              <a:endParaRPr lang="ru-RU" dirty="0"/>
            </a:p>
          </p:txBody>
        </p:sp>
        <p:sp>
          <p:nvSpPr>
            <p:cNvPr id="1088" name="Прямоугольник 1087"/>
            <p:cNvSpPr/>
            <p:nvPr/>
          </p:nvSpPr>
          <p:spPr>
            <a:xfrm>
              <a:off x="7800590" y="1423469"/>
              <a:ext cx="717333" cy="19114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1290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250</a:t>
              </a:r>
            </a:p>
          </p:txBody>
        </p:sp>
      </p:grpSp>
      <p:grpSp>
        <p:nvGrpSpPr>
          <p:cNvPr id="1089" name="Группа 136"/>
          <p:cNvGrpSpPr/>
          <p:nvPr/>
        </p:nvGrpSpPr>
        <p:grpSpPr>
          <a:xfrm>
            <a:off x="1666949" y="3972770"/>
            <a:ext cx="1806339" cy="541567"/>
            <a:chOff x="7486256" y="1031859"/>
            <a:chExt cx="1354754" cy="541566"/>
          </a:xfrm>
        </p:grpSpPr>
        <p:sp>
          <p:nvSpPr>
            <p:cNvPr id="109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Кингисеппский р-н</a:t>
              </a:r>
            </a:p>
          </p:txBody>
        </p:sp>
        <p:sp>
          <p:nvSpPr>
            <p:cNvPr id="1091" name="TextBox 23"/>
            <p:cNvSpPr txBox="1"/>
            <p:nvPr/>
          </p:nvSpPr>
          <p:spPr>
            <a:xfrm>
              <a:off x="7677667" y="1191864"/>
              <a:ext cx="489229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  <a:endParaRPr lang="ru-RU" dirty="0"/>
            </a:p>
          </p:txBody>
        </p:sp>
        <p:sp>
          <p:nvSpPr>
            <p:cNvPr id="1092" name="TextBox 23"/>
            <p:cNvSpPr txBox="1"/>
            <p:nvPr/>
          </p:nvSpPr>
          <p:spPr>
            <a:xfrm>
              <a:off x="8027881" y="1203751"/>
              <a:ext cx="514761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12</a:t>
              </a:r>
              <a:endParaRPr lang="ru-RU" dirty="0"/>
            </a:p>
          </p:txBody>
        </p:sp>
        <p:sp>
          <p:nvSpPr>
            <p:cNvPr id="1093" name="Прямоугольник 1092"/>
            <p:cNvSpPr/>
            <p:nvPr/>
          </p:nvSpPr>
          <p:spPr>
            <a:xfrm>
              <a:off x="7723100" y="1406992"/>
              <a:ext cx="676144" cy="16643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1599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220</a:t>
              </a:r>
            </a:p>
          </p:txBody>
        </p:sp>
      </p:grpSp>
      <p:sp>
        <p:nvSpPr>
          <p:cNvPr id="1094" name="Прямоугольник 1093"/>
          <p:cNvSpPr/>
          <p:nvPr/>
        </p:nvSpPr>
        <p:spPr>
          <a:xfrm>
            <a:off x="2865152" y="5194542"/>
            <a:ext cx="998464" cy="232751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12918/51675</a:t>
            </a:r>
          </a:p>
        </p:txBody>
      </p:sp>
      <p:sp>
        <p:nvSpPr>
          <p:cNvPr id="1095" name="Прямоугольник 1094"/>
          <p:cNvSpPr/>
          <p:nvPr/>
        </p:nvSpPr>
        <p:spPr>
          <a:xfrm>
            <a:off x="3909060" y="4642837"/>
            <a:ext cx="1055613" cy="260897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61063/244252</a:t>
            </a:r>
          </a:p>
        </p:txBody>
      </p:sp>
      <p:sp>
        <p:nvSpPr>
          <p:cNvPr id="1096" name="Прямоугольник 1095"/>
          <p:cNvSpPr/>
          <p:nvPr/>
        </p:nvSpPr>
        <p:spPr>
          <a:xfrm>
            <a:off x="1883863" y="4519021"/>
            <a:ext cx="1018447" cy="234327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19709/78839</a:t>
            </a:r>
          </a:p>
        </p:txBody>
      </p:sp>
      <p:sp>
        <p:nvSpPr>
          <p:cNvPr id="1097" name="Прямоугольник 1096"/>
          <p:cNvSpPr/>
          <p:nvPr/>
        </p:nvSpPr>
        <p:spPr>
          <a:xfrm>
            <a:off x="3030305" y="4036540"/>
            <a:ext cx="996291" cy="342453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17962/71850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1098" name="Прямоугольник 1097"/>
          <p:cNvSpPr/>
          <p:nvPr/>
        </p:nvSpPr>
        <p:spPr>
          <a:xfrm>
            <a:off x="1566420" y="5383456"/>
            <a:ext cx="1046861" cy="205483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10697/42791</a:t>
            </a:r>
          </a:p>
        </p:txBody>
      </p:sp>
      <p:grpSp>
        <p:nvGrpSpPr>
          <p:cNvPr id="1099" name="Группа 81"/>
          <p:cNvGrpSpPr/>
          <p:nvPr/>
        </p:nvGrpSpPr>
        <p:grpSpPr>
          <a:xfrm>
            <a:off x="7422449" y="2786517"/>
            <a:ext cx="1806339" cy="533331"/>
            <a:chOff x="7486256" y="1031859"/>
            <a:chExt cx="1354754" cy="533331"/>
          </a:xfrm>
        </p:grpSpPr>
        <p:sp>
          <p:nvSpPr>
            <p:cNvPr id="110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Волховский р-н</a:t>
              </a:r>
            </a:p>
          </p:txBody>
        </p:sp>
        <p:sp>
          <p:nvSpPr>
            <p:cNvPr id="1101" name="TextBox 23"/>
            <p:cNvSpPr txBox="1"/>
            <p:nvPr/>
          </p:nvSpPr>
          <p:spPr>
            <a:xfrm>
              <a:off x="7587053" y="1191864"/>
              <a:ext cx="579843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4</a:t>
              </a:r>
              <a:endParaRPr lang="ru-RU" dirty="0"/>
            </a:p>
          </p:txBody>
        </p:sp>
        <p:sp>
          <p:nvSpPr>
            <p:cNvPr id="1102" name="TextBox 23"/>
            <p:cNvSpPr txBox="1"/>
            <p:nvPr/>
          </p:nvSpPr>
          <p:spPr>
            <a:xfrm>
              <a:off x="8027881" y="1203751"/>
              <a:ext cx="531237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103" name="Прямоугольник 1102"/>
            <p:cNvSpPr/>
            <p:nvPr/>
          </p:nvSpPr>
          <p:spPr>
            <a:xfrm>
              <a:off x="7751164" y="1415231"/>
              <a:ext cx="692620" cy="149959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1463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276</a:t>
              </a:r>
            </a:p>
          </p:txBody>
        </p:sp>
      </p:grpSp>
      <p:grpSp>
        <p:nvGrpSpPr>
          <p:cNvPr id="1104" name="Группа 86"/>
          <p:cNvGrpSpPr/>
          <p:nvPr/>
        </p:nvGrpSpPr>
        <p:grpSpPr>
          <a:xfrm>
            <a:off x="8487877" y="3527924"/>
            <a:ext cx="1806339" cy="599232"/>
            <a:chOff x="7486256" y="1031859"/>
            <a:chExt cx="1354754" cy="599232"/>
          </a:xfrm>
        </p:grpSpPr>
        <p:sp>
          <p:nvSpPr>
            <p:cNvPr id="110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Тихвинский р-н</a:t>
              </a:r>
            </a:p>
          </p:txBody>
        </p:sp>
        <p:sp>
          <p:nvSpPr>
            <p:cNvPr id="1106" name="TextBox 23"/>
            <p:cNvSpPr txBox="1"/>
            <p:nvPr/>
          </p:nvSpPr>
          <p:spPr>
            <a:xfrm>
              <a:off x="7636480" y="1191864"/>
              <a:ext cx="530416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107" name="TextBox 23"/>
            <p:cNvSpPr txBox="1"/>
            <p:nvPr/>
          </p:nvSpPr>
          <p:spPr>
            <a:xfrm>
              <a:off x="8027881" y="1203751"/>
              <a:ext cx="564188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108" name="Прямоугольник 1107"/>
            <p:cNvSpPr/>
            <p:nvPr/>
          </p:nvSpPr>
          <p:spPr>
            <a:xfrm>
              <a:off x="7685902" y="1423467"/>
              <a:ext cx="897924" cy="2076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grpSp>
        <p:nvGrpSpPr>
          <p:cNvPr id="1109" name="Группа 91"/>
          <p:cNvGrpSpPr/>
          <p:nvPr/>
        </p:nvGrpSpPr>
        <p:grpSpPr>
          <a:xfrm>
            <a:off x="9652157" y="4261095"/>
            <a:ext cx="1806339" cy="574519"/>
            <a:chOff x="7486256" y="1031859"/>
            <a:chExt cx="1354754" cy="574518"/>
          </a:xfrm>
        </p:grpSpPr>
        <p:sp>
          <p:nvSpPr>
            <p:cNvPr id="111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Бокситогорский р-н</a:t>
              </a:r>
            </a:p>
          </p:txBody>
        </p:sp>
        <p:sp>
          <p:nvSpPr>
            <p:cNvPr id="1111" name="TextBox 23"/>
            <p:cNvSpPr txBox="1"/>
            <p:nvPr/>
          </p:nvSpPr>
          <p:spPr>
            <a:xfrm>
              <a:off x="7628242" y="1191864"/>
              <a:ext cx="538654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1112" name="TextBox 23"/>
            <p:cNvSpPr txBox="1"/>
            <p:nvPr/>
          </p:nvSpPr>
          <p:spPr>
            <a:xfrm>
              <a:off x="8027881" y="1203751"/>
              <a:ext cx="597139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1113" name="Прямоугольник 1112"/>
            <p:cNvSpPr/>
            <p:nvPr/>
          </p:nvSpPr>
          <p:spPr>
            <a:xfrm>
              <a:off x="7759400" y="1406992"/>
              <a:ext cx="832663" cy="19938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1115" name="TextBox 10"/>
          <p:cNvSpPr txBox="1"/>
          <p:nvPr/>
        </p:nvSpPr>
        <p:spPr>
          <a:xfrm>
            <a:off x="6763425" y="4335232"/>
            <a:ext cx="1806339" cy="235899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900" dirty="0"/>
              <a:t>Киришский р-н</a:t>
            </a:r>
          </a:p>
        </p:txBody>
      </p:sp>
      <p:sp>
        <p:nvSpPr>
          <p:cNvPr id="1116" name="TextBox 23"/>
          <p:cNvSpPr txBox="1"/>
          <p:nvPr/>
        </p:nvSpPr>
        <p:spPr>
          <a:xfrm>
            <a:off x="7018643" y="4495238"/>
            <a:ext cx="652303" cy="246219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dirty="0"/>
              <a:t>8</a:t>
            </a:r>
          </a:p>
        </p:txBody>
      </p:sp>
      <p:sp>
        <p:nvSpPr>
          <p:cNvPr id="1117" name="TextBox 23"/>
          <p:cNvSpPr txBox="1"/>
          <p:nvPr/>
        </p:nvSpPr>
        <p:spPr>
          <a:xfrm>
            <a:off x="7485591" y="4507125"/>
            <a:ext cx="664380" cy="24621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dirty="0" smtClean="0"/>
              <a:t>8</a:t>
            </a:r>
            <a:endParaRPr lang="ru-RU" dirty="0"/>
          </a:p>
        </p:txBody>
      </p:sp>
      <p:sp>
        <p:nvSpPr>
          <p:cNvPr id="1118" name="Прямоугольник 1117"/>
          <p:cNvSpPr/>
          <p:nvPr/>
        </p:nvSpPr>
        <p:spPr>
          <a:xfrm>
            <a:off x="7270408" y="4710365"/>
            <a:ext cx="912509" cy="16643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1613</a:t>
            </a:r>
            <a:r>
              <a:rPr lang="en-US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270</a:t>
            </a:r>
          </a:p>
        </p:txBody>
      </p:sp>
      <p:grpSp>
        <p:nvGrpSpPr>
          <p:cNvPr id="1119" name="Группа 71"/>
          <p:cNvGrpSpPr/>
          <p:nvPr/>
        </p:nvGrpSpPr>
        <p:grpSpPr>
          <a:xfrm>
            <a:off x="9948721" y="1204856"/>
            <a:ext cx="1806339" cy="541568"/>
            <a:chOff x="7486256" y="1031859"/>
            <a:chExt cx="1354754" cy="541568"/>
          </a:xfrm>
        </p:grpSpPr>
        <p:sp>
          <p:nvSpPr>
            <p:cNvPr id="1120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Подпорожский  р-н</a:t>
              </a:r>
            </a:p>
          </p:txBody>
        </p:sp>
        <p:sp>
          <p:nvSpPr>
            <p:cNvPr id="1121" name="TextBox 23"/>
            <p:cNvSpPr txBox="1"/>
            <p:nvPr/>
          </p:nvSpPr>
          <p:spPr>
            <a:xfrm>
              <a:off x="7603529" y="1191864"/>
              <a:ext cx="563367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3</a:t>
              </a:r>
              <a:endParaRPr lang="ru-RU" dirty="0"/>
            </a:p>
          </p:txBody>
        </p:sp>
        <p:sp>
          <p:nvSpPr>
            <p:cNvPr id="1122" name="TextBox 23"/>
            <p:cNvSpPr txBox="1"/>
            <p:nvPr/>
          </p:nvSpPr>
          <p:spPr>
            <a:xfrm>
              <a:off x="8027881" y="1203751"/>
              <a:ext cx="523000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123" name="Прямоугольник 1122"/>
            <p:cNvSpPr/>
            <p:nvPr/>
          </p:nvSpPr>
          <p:spPr>
            <a:xfrm>
              <a:off x="7727092" y="1406993"/>
              <a:ext cx="685349" cy="16643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1233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218</a:t>
              </a:r>
            </a:p>
          </p:txBody>
        </p:sp>
      </p:grpSp>
      <p:grpSp>
        <p:nvGrpSpPr>
          <p:cNvPr id="1124" name="Группа 76"/>
          <p:cNvGrpSpPr/>
          <p:nvPr/>
        </p:nvGrpSpPr>
        <p:grpSpPr>
          <a:xfrm>
            <a:off x="8795425" y="2102777"/>
            <a:ext cx="1806339" cy="558043"/>
            <a:chOff x="7486256" y="1031859"/>
            <a:chExt cx="1354754" cy="558042"/>
          </a:xfrm>
        </p:grpSpPr>
        <p:sp>
          <p:nvSpPr>
            <p:cNvPr id="1125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Лодейнопольский р-н</a:t>
              </a:r>
            </a:p>
          </p:txBody>
        </p:sp>
        <p:sp>
          <p:nvSpPr>
            <p:cNvPr id="1126" name="TextBox 23"/>
            <p:cNvSpPr txBox="1"/>
            <p:nvPr/>
          </p:nvSpPr>
          <p:spPr>
            <a:xfrm>
              <a:off x="7652955" y="1191864"/>
              <a:ext cx="513941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4</a:t>
              </a:r>
              <a:endParaRPr lang="ru-RU" dirty="0"/>
            </a:p>
          </p:txBody>
        </p:sp>
        <p:sp>
          <p:nvSpPr>
            <p:cNvPr id="1127" name="TextBox 23"/>
            <p:cNvSpPr txBox="1"/>
            <p:nvPr/>
          </p:nvSpPr>
          <p:spPr>
            <a:xfrm>
              <a:off x="8027881" y="1203751"/>
              <a:ext cx="580664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 smtClean="0"/>
                <a:t>8</a:t>
              </a:r>
              <a:endParaRPr lang="ru-RU" dirty="0"/>
            </a:p>
          </p:txBody>
        </p:sp>
        <p:sp>
          <p:nvSpPr>
            <p:cNvPr id="1128" name="Прямоугольник 1127"/>
            <p:cNvSpPr/>
            <p:nvPr/>
          </p:nvSpPr>
          <p:spPr>
            <a:xfrm>
              <a:off x="7734688" y="1406992"/>
              <a:ext cx="799712" cy="182909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889,73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201</a:t>
              </a:r>
            </a:p>
          </p:txBody>
        </p:sp>
      </p:grpSp>
      <p:sp>
        <p:nvSpPr>
          <p:cNvPr id="1130" name="Прямоугольник 1129"/>
          <p:cNvSpPr/>
          <p:nvPr/>
        </p:nvSpPr>
        <p:spPr>
          <a:xfrm>
            <a:off x="7756927" y="3343055"/>
            <a:ext cx="1038496" cy="259096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1131" name="Прямоугольник 1130"/>
          <p:cNvSpPr/>
          <p:nvPr/>
        </p:nvSpPr>
        <p:spPr>
          <a:xfrm>
            <a:off x="7226697" y="4899491"/>
            <a:ext cx="1049481" cy="194775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1132" name="Прямоугольник 1131"/>
          <p:cNvSpPr/>
          <p:nvPr/>
        </p:nvSpPr>
        <p:spPr>
          <a:xfrm>
            <a:off x="9185033" y="2686088"/>
            <a:ext cx="960967" cy="260435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1133" name="Прямоугольник 1132"/>
          <p:cNvSpPr/>
          <p:nvPr/>
        </p:nvSpPr>
        <p:spPr>
          <a:xfrm>
            <a:off x="10285865" y="1780046"/>
            <a:ext cx="960967" cy="233271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1134" name="Прямоугольник 1133"/>
          <p:cNvSpPr/>
          <p:nvPr/>
        </p:nvSpPr>
        <p:spPr>
          <a:xfrm>
            <a:off x="8819793" y="4151275"/>
            <a:ext cx="1084907" cy="216911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1052" name="Прямоугольник 1051"/>
          <p:cNvSpPr/>
          <p:nvPr/>
        </p:nvSpPr>
        <p:spPr>
          <a:xfrm>
            <a:off x="3665291" y="6302043"/>
            <a:ext cx="1062599" cy="275884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18219/72879</a:t>
            </a:r>
          </a:p>
        </p:txBody>
      </p:sp>
      <p:sp>
        <p:nvSpPr>
          <p:cNvPr id="1171" name="Rectangle 93"/>
          <p:cNvSpPr>
            <a:spLocks noChangeArrowheads="1"/>
          </p:cNvSpPr>
          <p:nvPr/>
        </p:nvSpPr>
        <p:spPr bwMode="auto">
          <a:xfrm>
            <a:off x="9880548" y="3869611"/>
            <a:ext cx="2335881" cy="3005276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435" tIns="45718" rIns="91435" bIns="4571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4316"/>
            <a:endParaRPr lang="ru-RU" altLang="ru-RU" sz="9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cxnSp>
        <p:nvCxnSpPr>
          <p:cNvPr id="1271" name="Прямая соединительная линия 1270"/>
          <p:cNvCxnSpPr/>
          <p:nvPr/>
        </p:nvCxnSpPr>
        <p:spPr>
          <a:xfrm>
            <a:off x="9942772" y="6570861"/>
            <a:ext cx="370331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0" name="Text Box 97"/>
          <p:cNvSpPr txBox="1">
            <a:spLocks noChangeArrowheads="1"/>
          </p:cNvSpPr>
          <p:nvPr/>
        </p:nvSpPr>
        <p:spPr bwMode="auto">
          <a:xfrm>
            <a:off x="10234892" y="5641571"/>
            <a:ext cx="154495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1172" name="Text Box 97"/>
          <p:cNvSpPr txBox="1">
            <a:spLocks noChangeArrowheads="1"/>
          </p:cNvSpPr>
          <p:nvPr/>
        </p:nvSpPr>
        <p:spPr bwMode="auto">
          <a:xfrm>
            <a:off x="10287941" y="3869614"/>
            <a:ext cx="1607595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sp>
        <p:nvSpPr>
          <p:cNvPr id="1173" name="Text Box 97"/>
          <p:cNvSpPr txBox="1">
            <a:spLocks noChangeArrowheads="1"/>
          </p:cNvSpPr>
          <p:nvPr/>
        </p:nvSpPr>
        <p:spPr bwMode="auto">
          <a:xfrm>
            <a:off x="10307905" y="5660635"/>
            <a:ext cx="1607595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ru-RU" altLang="ru-RU" sz="9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174" name="TextBox 10"/>
          <p:cNvSpPr txBox="1"/>
          <p:nvPr/>
        </p:nvSpPr>
        <p:spPr>
          <a:xfrm>
            <a:off x="9900741" y="6013152"/>
            <a:ext cx="982987" cy="20005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Мухоршибирский</a:t>
            </a:r>
          </a:p>
        </p:txBody>
      </p:sp>
      <p:sp>
        <p:nvSpPr>
          <p:cNvPr id="1175" name="Text Box 97"/>
          <p:cNvSpPr txBox="1">
            <a:spLocks noChangeArrowheads="1"/>
          </p:cNvSpPr>
          <p:nvPr/>
        </p:nvSpPr>
        <p:spPr bwMode="auto">
          <a:xfrm>
            <a:off x="10220625" y="5180085"/>
            <a:ext cx="1544952" cy="4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 в мм за 24 ч</a:t>
            </a:r>
          </a:p>
        </p:txBody>
      </p:sp>
      <p:sp>
        <p:nvSpPr>
          <p:cNvPr id="1176" name="TextBox 23"/>
          <p:cNvSpPr txBox="1"/>
          <p:nvPr/>
        </p:nvSpPr>
        <p:spPr>
          <a:xfrm>
            <a:off x="9937435" y="5295308"/>
            <a:ext cx="384021" cy="24621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5" tIns="45718" rIns="91435" bIns="45718" rtlCol="0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177" name="TextBox 23"/>
          <p:cNvSpPr txBox="1"/>
          <p:nvPr/>
        </p:nvSpPr>
        <p:spPr>
          <a:xfrm>
            <a:off x="9938333" y="5533830"/>
            <a:ext cx="409579" cy="24621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178" name="Text Box 97"/>
          <p:cNvSpPr txBox="1">
            <a:spLocks noChangeArrowheads="1"/>
          </p:cNvSpPr>
          <p:nvPr/>
        </p:nvSpPr>
        <p:spPr bwMode="auto">
          <a:xfrm>
            <a:off x="10277205" y="5510235"/>
            <a:ext cx="1034199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1179" name="Text Box 97"/>
          <p:cNvSpPr txBox="1">
            <a:spLocks noChangeArrowheads="1"/>
          </p:cNvSpPr>
          <p:nvPr/>
        </p:nvSpPr>
        <p:spPr bwMode="auto">
          <a:xfrm>
            <a:off x="10732651" y="5985076"/>
            <a:ext cx="1121973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район</a:t>
            </a:r>
          </a:p>
        </p:txBody>
      </p:sp>
      <p:sp>
        <p:nvSpPr>
          <p:cNvPr id="1180" name="Прямоугольник 1179"/>
          <p:cNvSpPr/>
          <p:nvPr/>
        </p:nvSpPr>
        <p:spPr>
          <a:xfrm>
            <a:off x="9961072" y="6218272"/>
            <a:ext cx="648453" cy="137881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16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1600/148</a:t>
            </a:r>
            <a:endParaRPr 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1" name="Text Box 97"/>
          <p:cNvSpPr txBox="1">
            <a:spLocks noChangeArrowheads="1"/>
          </p:cNvSpPr>
          <p:nvPr/>
        </p:nvSpPr>
        <p:spPr bwMode="auto">
          <a:xfrm>
            <a:off x="10550234" y="6138488"/>
            <a:ext cx="1673831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/население</a:t>
            </a:r>
          </a:p>
        </p:txBody>
      </p:sp>
      <p:grpSp>
        <p:nvGrpSpPr>
          <p:cNvPr id="1182" name="Группа 119"/>
          <p:cNvGrpSpPr>
            <a:grpSpLocks/>
          </p:cNvGrpSpPr>
          <p:nvPr/>
        </p:nvGrpSpPr>
        <p:grpSpPr bwMode="auto">
          <a:xfrm>
            <a:off x="9991733" y="4432932"/>
            <a:ext cx="236327" cy="189289"/>
            <a:chOff x="214313" y="8958263"/>
            <a:chExt cx="642937" cy="500062"/>
          </a:xfrm>
        </p:grpSpPr>
        <p:sp>
          <p:nvSpPr>
            <p:cNvPr id="1183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6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84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6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85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86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87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188" name="Text Box 97"/>
          <p:cNvSpPr txBox="1">
            <a:spLocks noChangeArrowheads="1"/>
          </p:cNvSpPr>
          <p:nvPr/>
        </p:nvSpPr>
        <p:spPr bwMode="auto">
          <a:xfrm>
            <a:off x="10161859" y="4401631"/>
            <a:ext cx="1831336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ЦРБ</a:t>
            </a:r>
          </a:p>
        </p:txBody>
      </p:sp>
      <p:grpSp>
        <p:nvGrpSpPr>
          <p:cNvPr id="1189" name="Group 316"/>
          <p:cNvGrpSpPr>
            <a:grpSpLocks/>
          </p:cNvGrpSpPr>
          <p:nvPr/>
        </p:nvGrpSpPr>
        <p:grpSpPr bwMode="auto">
          <a:xfrm>
            <a:off x="9991733" y="4691559"/>
            <a:ext cx="217959" cy="170384"/>
            <a:chOff x="4727" y="2506"/>
            <a:chExt cx="706" cy="1172"/>
          </a:xfrm>
        </p:grpSpPr>
        <p:sp>
          <p:nvSpPr>
            <p:cNvPr id="119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19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0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1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2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3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4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5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126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1268" name="Text Box 97"/>
          <p:cNvSpPr txBox="1">
            <a:spLocks noChangeArrowheads="1"/>
          </p:cNvSpPr>
          <p:nvPr/>
        </p:nvSpPr>
        <p:spPr bwMode="auto">
          <a:xfrm>
            <a:off x="10190283" y="4649630"/>
            <a:ext cx="180291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aphicFrame>
        <p:nvGraphicFramePr>
          <p:cNvPr id="1269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80112748"/>
              </p:ext>
            </p:extLst>
          </p:nvPr>
        </p:nvGraphicFramePr>
        <p:xfrm>
          <a:off x="10008446" y="4998092"/>
          <a:ext cx="181839" cy="2212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08446" y="4998092"/>
                        <a:ext cx="181839" cy="22129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70" name="Text Box 97"/>
          <p:cNvSpPr txBox="1">
            <a:spLocks noChangeArrowheads="1"/>
          </p:cNvSpPr>
          <p:nvPr/>
        </p:nvSpPr>
        <p:spPr bwMode="auto">
          <a:xfrm>
            <a:off x="10200687" y="4967548"/>
            <a:ext cx="180291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аэропорт</a:t>
            </a:r>
          </a:p>
        </p:txBody>
      </p:sp>
      <p:pic>
        <p:nvPicPr>
          <p:cNvPr id="1272" name="Рисунок 127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185" t="55924" r="38708" b="39383"/>
          <a:stretch/>
        </p:blipFill>
        <p:spPr>
          <a:xfrm>
            <a:off x="9988359" y="4960719"/>
            <a:ext cx="269244" cy="307708"/>
          </a:xfrm>
          <a:prstGeom prst="rect">
            <a:avLst/>
          </a:prstGeom>
        </p:spPr>
      </p:pic>
      <p:grpSp>
        <p:nvGrpSpPr>
          <p:cNvPr id="1273" name="Группа 629"/>
          <p:cNvGrpSpPr>
            <a:grpSpLocks/>
          </p:cNvGrpSpPr>
          <p:nvPr/>
        </p:nvGrpSpPr>
        <p:grpSpPr bwMode="auto">
          <a:xfrm>
            <a:off x="9970915" y="4122971"/>
            <a:ext cx="332096" cy="345879"/>
            <a:chOff x="142483" y="3760971"/>
            <a:chExt cx="346075" cy="495439"/>
          </a:xfrm>
        </p:grpSpPr>
        <p:sp>
          <p:nvSpPr>
            <p:cNvPr id="127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248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27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248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276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4954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489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ПСЧ-1</a:t>
              </a:r>
            </a:p>
          </p:txBody>
        </p:sp>
      </p:grpSp>
      <p:sp>
        <p:nvSpPr>
          <p:cNvPr id="1277" name="Text Box 97"/>
          <p:cNvSpPr txBox="1">
            <a:spLocks noChangeArrowheads="1"/>
          </p:cNvSpPr>
          <p:nvPr/>
        </p:nvSpPr>
        <p:spPr bwMode="auto">
          <a:xfrm>
            <a:off x="10183340" y="4111077"/>
            <a:ext cx="1831336" cy="4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sp>
        <p:nvSpPr>
          <p:cNvPr id="1278" name="Прямоугольник 1277"/>
          <p:cNvSpPr/>
          <p:nvPr/>
        </p:nvSpPr>
        <p:spPr>
          <a:xfrm>
            <a:off x="9900741" y="5827959"/>
            <a:ext cx="649491" cy="18454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16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321/</a:t>
            </a:r>
            <a:r>
              <a: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279" name="Text Box 97"/>
          <p:cNvSpPr txBox="1">
            <a:spLocks noChangeArrowheads="1"/>
          </p:cNvSpPr>
          <p:nvPr/>
        </p:nvSpPr>
        <p:spPr bwMode="auto">
          <a:xfrm>
            <a:off x="10478723" y="5776769"/>
            <a:ext cx="1831461" cy="267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2" tIns="63993" rIns="127982" bIns="63993">
            <a:spAutoFit/>
          </a:bodyPr>
          <a:lstStyle>
            <a:lvl1pPr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itchFamily="18" charset="0"/>
              </a:rPr>
              <a:t>- протяженность ЛЭП/ТП (шт.)</a:t>
            </a:r>
          </a:p>
        </p:txBody>
      </p:sp>
      <p:grpSp>
        <p:nvGrpSpPr>
          <p:cNvPr id="596" name="Группа 595"/>
          <p:cNvGrpSpPr/>
          <p:nvPr/>
        </p:nvGrpSpPr>
        <p:grpSpPr>
          <a:xfrm>
            <a:off x="11541376" y="61737"/>
            <a:ext cx="551989" cy="551552"/>
            <a:chOff x="11467356" y="61730"/>
            <a:chExt cx="625999" cy="526433"/>
          </a:xfrm>
        </p:grpSpPr>
        <p:sp>
          <p:nvSpPr>
            <p:cNvPr id="597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8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9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0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1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602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04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612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8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1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05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606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609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07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08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687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G:\гостил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08050"/>
            <a:ext cx="12192000" cy="594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-25399" y="12701"/>
            <a:ext cx="12204700" cy="8620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5800"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ОСАДКАМ И ПОРЫВАМ ВЕТРА </a:t>
            </a:r>
            <a:r>
              <a:rPr lang="ru-RU" dirty="0" smtClean="0">
                <a:solidFill>
                  <a:prstClr val="white"/>
                </a:solidFill>
              </a:rPr>
              <a:t>НА </a:t>
            </a:r>
            <a:r>
              <a:rPr lang="ru-RU" dirty="0">
                <a:solidFill>
                  <a:prstClr val="white"/>
                </a:solidFill>
              </a:rPr>
              <a:t>ТЕРРИТОРИИ  </a:t>
            </a:r>
            <a:r>
              <a:rPr lang="ru-RU" dirty="0" smtClean="0">
                <a:solidFill>
                  <a:prstClr val="white"/>
                </a:solidFill>
              </a:rPr>
              <a:t>ЛЕНИНГРАДСКОЙ ОБЛАСТИ</a:t>
            </a:r>
            <a:endParaRPr lang="ru-RU" dirty="0">
              <a:solidFill>
                <a:prstClr val="white"/>
              </a:solidFill>
            </a:endParaRPr>
          </a:p>
          <a:p>
            <a:pPr defTabSz="685800">
              <a:defRPr/>
            </a:pPr>
            <a:r>
              <a:rPr lang="ru-RU" dirty="0">
                <a:solidFill>
                  <a:prstClr val="white"/>
                </a:solidFill>
              </a:rPr>
              <a:t> (РИСК НАРУШЕНИЯ ЭЛЕКТРОСНАБЖЕНИЯ НА </a:t>
            </a:r>
            <a:r>
              <a:rPr lang="ru-RU" dirty="0" smtClean="0">
                <a:solidFill>
                  <a:prstClr val="white"/>
                </a:solidFill>
              </a:rPr>
              <a:t>09.04.2019</a:t>
            </a:r>
            <a:r>
              <a:rPr lang="ru-RU" dirty="0">
                <a:solidFill>
                  <a:prstClr val="white"/>
                </a:solidFill>
              </a:rPr>
              <a:t>)</a:t>
            </a:r>
          </a:p>
        </p:txBody>
      </p:sp>
      <p:sp>
        <p:nvSpPr>
          <p:cNvPr id="11268" name="Text Box 97"/>
          <p:cNvSpPr txBox="1">
            <a:spLocks noChangeArrowheads="1"/>
          </p:cNvSpPr>
          <p:nvPr/>
        </p:nvSpPr>
        <p:spPr bwMode="auto">
          <a:xfrm>
            <a:off x="385234" y="5937251"/>
            <a:ext cx="1545167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порывы ветра</a:t>
            </a:r>
          </a:p>
        </p:txBody>
      </p:sp>
      <p:sp>
        <p:nvSpPr>
          <p:cNvPr id="11269" name="Rectangle 93"/>
          <p:cNvSpPr>
            <a:spLocks noChangeArrowheads="1"/>
          </p:cNvSpPr>
          <p:nvPr/>
        </p:nvSpPr>
        <p:spPr bwMode="auto">
          <a:xfrm>
            <a:off x="31751" y="4608513"/>
            <a:ext cx="2565400" cy="22542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lIns="81624" tIns="40812" rIns="81624" bIns="40812" anchor="ctr"/>
          <a:lstStyle/>
          <a:p>
            <a:pPr defTabSz="815975"/>
            <a:endParaRPr lang="ru-RU" altLang="ru-RU" sz="800" b="1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1270" name="Text Box 97"/>
          <p:cNvSpPr txBox="1">
            <a:spLocks noChangeArrowheads="1"/>
          </p:cNvSpPr>
          <p:nvPr/>
        </p:nvSpPr>
        <p:spPr bwMode="auto">
          <a:xfrm>
            <a:off x="345017" y="4537076"/>
            <a:ext cx="2072216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 b="1" i="1">
                <a:solidFill>
                  <a:srgbClr val="000000"/>
                </a:solidFill>
                <a:latin typeface="Times New Roman" pitchFamily="18" charset="0"/>
              </a:rPr>
              <a:t>Условные обозначения</a:t>
            </a:r>
          </a:p>
        </p:txBody>
      </p:sp>
      <p:sp>
        <p:nvSpPr>
          <p:cNvPr id="11271" name="Text Box 97"/>
          <p:cNvSpPr txBox="1">
            <a:spLocks noChangeArrowheads="1"/>
          </p:cNvSpPr>
          <p:nvPr/>
        </p:nvSpPr>
        <p:spPr bwMode="auto">
          <a:xfrm>
            <a:off x="459318" y="5951538"/>
            <a:ext cx="1606549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ru-RU" altLang="ru-RU" sz="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340" name="TextBox 2339"/>
          <p:cNvSpPr txBox="1"/>
          <p:nvPr/>
        </p:nvSpPr>
        <p:spPr>
          <a:xfrm>
            <a:off x="51675" y="6216660"/>
            <a:ext cx="982987" cy="19014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81624" tIns="40812" rIns="81624" bIns="40812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0">
              <a:defRPr/>
            </a:pPr>
            <a:r>
              <a:rPr lang="ru-RU" dirty="0">
                <a:solidFill>
                  <a:prstClr val="black"/>
                </a:solidFill>
              </a:rPr>
              <a:t>Печенгский</a:t>
            </a:r>
          </a:p>
        </p:txBody>
      </p:sp>
      <p:sp>
        <p:nvSpPr>
          <p:cNvPr id="2341" name="TextBox 23"/>
          <p:cNvSpPr txBox="1"/>
          <p:nvPr/>
        </p:nvSpPr>
        <p:spPr>
          <a:xfrm>
            <a:off x="88366" y="5710158"/>
            <a:ext cx="384021" cy="236309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81624" tIns="40812" rIns="81624" bIns="40812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816320">
              <a:defRPr/>
            </a:pPr>
            <a:r>
              <a:rPr lang="ru-RU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2342" name="TextBox 23"/>
          <p:cNvSpPr txBox="1"/>
          <p:nvPr/>
        </p:nvSpPr>
        <p:spPr>
          <a:xfrm>
            <a:off x="89263" y="5857168"/>
            <a:ext cx="409579" cy="23630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81624" tIns="40812" rIns="81624" bIns="40812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816320">
              <a:defRPr/>
            </a:pPr>
            <a:r>
              <a:rPr lang="ru-RU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1281" name="Text Box 97"/>
          <p:cNvSpPr txBox="1">
            <a:spLocks noChangeArrowheads="1"/>
          </p:cNvSpPr>
          <p:nvPr/>
        </p:nvSpPr>
        <p:spPr bwMode="auto">
          <a:xfrm>
            <a:off x="353485" y="5846763"/>
            <a:ext cx="1492249" cy="239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порывы ветра</a:t>
            </a:r>
          </a:p>
        </p:txBody>
      </p:sp>
      <p:sp>
        <p:nvSpPr>
          <p:cNvPr id="11282" name="Text Box 97"/>
          <p:cNvSpPr txBox="1">
            <a:spLocks noChangeArrowheads="1"/>
          </p:cNvSpPr>
          <p:nvPr/>
        </p:nvSpPr>
        <p:spPr bwMode="auto">
          <a:xfrm>
            <a:off x="882652" y="6196014"/>
            <a:ext cx="1121833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район</a:t>
            </a:r>
          </a:p>
        </p:txBody>
      </p:sp>
      <p:sp>
        <p:nvSpPr>
          <p:cNvPr id="2345" name="Прямоугольник 2344"/>
          <p:cNvSpPr/>
          <p:nvPr/>
        </p:nvSpPr>
        <p:spPr>
          <a:xfrm>
            <a:off x="112184" y="6367463"/>
            <a:ext cx="829733" cy="106362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24" tIns="40812" rIns="81624" bIns="40812" anchor="ctr"/>
          <a:lstStyle/>
          <a:p>
            <a:pPr algn="ctr" defTabSz="816320"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1600/148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84" name="Text Box 97"/>
          <p:cNvSpPr txBox="1">
            <a:spLocks noChangeArrowheads="1"/>
          </p:cNvSpPr>
          <p:nvPr/>
        </p:nvSpPr>
        <p:spPr bwMode="auto">
          <a:xfrm>
            <a:off x="924985" y="6303963"/>
            <a:ext cx="1672167" cy="238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кол-во домов /население</a:t>
            </a:r>
          </a:p>
        </p:txBody>
      </p:sp>
      <p:grpSp>
        <p:nvGrpSpPr>
          <p:cNvPr id="11285" name="Группа 119"/>
          <p:cNvGrpSpPr>
            <a:grpSpLocks/>
          </p:cNvGrpSpPr>
          <p:nvPr/>
        </p:nvGrpSpPr>
        <p:grpSpPr bwMode="auto">
          <a:xfrm>
            <a:off x="143934" y="5032375"/>
            <a:ext cx="234951" cy="141288"/>
            <a:chOff x="214313" y="8958263"/>
            <a:chExt cx="642937" cy="500062"/>
          </a:xfrm>
        </p:grpSpPr>
        <p:sp>
          <p:nvSpPr>
            <p:cNvPr id="11721" name="Прямоугольник 15"/>
            <p:cNvSpPr>
              <a:spLocks noChangeArrowheads="1"/>
            </p:cNvSpPr>
            <p:nvPr/>
          </p:nvSpPr>
          <p:spPr bwMode="auto">
            <a:xfrm>
              <a:off x="214313" y="9172576"/>
              <a:ext cx="642937" cy="285749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39825"/>
              <a:endParaRPr 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72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3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39825"/>
              <a:endParaRPr 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72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7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11286" name="Text Box 97"/>
          <p:cNvSpPr txBox="1">
            <a:spLocks noChangeArrowheads="1"/>
          </p:cNvSpPr>
          <p:nvPr/>
        </p:nvSpPr>
        <p:spPr bwMode="auto">
          <a:xfrm>
            <a:off x="313267" y="5008564"/>
            <a:ext cx="1830917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 - ЦРБ</a:t>
            </a:r>
          </a:p>
        </p:txBody>
      </p:sp>
      <p:grpSp>
        <p:nvGrpSpPr>
          <p:cNvPr id="11287" name="Group 316"/>
          <p:cNvGrpSpPr>
            <a:grpSpLocks/>
          </p:cNvGrpSpPr>
          <p:nvPr/>
        </p:nvGrpSpPr>
        <p:grpSpPr bwMode="auto">
          <a:xfrm>
            <a:off x="143934" y="5226050"/>
            <a:ext cx="215900" cy="127000"/>
            <a:chOff x="4727" y="2506"/>
            <a:chExt cx="706" cy="1172"/>
          </a:xfrm>
        </p:grpSpPr>
        <p:sp>
          <p:nvSpPr>
            <p:cNvPr id="1164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6 h 135"/>
                <a:gd name="T2" fmla="*/ 0 w 139"/>
                <a:gd name="T3" fmla="*/ 11 h 135"/>
                <a:gd name="T4" fmla="*/ 0 w 139"/>
                <a:gd name="T5" fmla="*/ 11 h 135"/>
                <a:gd name="T6" fmla="*/ 0 w 139"/>
                <a:gd name="T7" fmla="*/ 5 h 135"/>
                <a:gd name="T8" fmla="*/ 0 w 139"/>
                <a:gd name="T9" fmla="*/ 5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16 h 135"/>
                <a:gd name="T16" fmla="*/ 0 w 139"/>
                <a:gd name="T17" fmla="*/ 16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4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108 h 1278"/>
                <a:gd name="T2" fmla="*/ 0 w 1946"/>
                <a:gd name="T3" fmla="*/ 9 h 1278"/>
                <a:gd name="T4" fmla="*/ 0 w 1946"/>
                <a:gd name="T5" fmla="*/ 9 h 1278"/>
                <a:gd name="T6" fmla="*/ 0 w 1946"/>
                <a:gd name="T7" fmla="*/ 8 h 1278"/>
                <a:gd name="T8" fmla="*/ 0 w 1946"/>
                <a:gd name="T9" fmla="*/ 7 h 1278"/>
                <a:gd name="T10" fmla="*/ 0 w 1946"/>
                <a:gd name="T11" fmla="*/ 6 h 1278"/>
                <a:gd name="T12" fmla="*/ 0 w 1946"/>
                <a:gd name="T13" fmla="*/ 5 h 1278"/>
                <a:gd name="T14" fmla="*/ 0 w 1946"/>
                <a:gd name="T15" fmla="*/ 4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4 h 1278"/>
                <a:gd name="T60" fmla="*/ 0 w 1946"/>
                <a:gd name="T61" fmla="*/ 5 h 1278"/>
                <a:gd name="T62" fmla="*/ 0 w 1946"/>
                <a:gd name="T63" fmla="*/ 6 h 1278"/>
                <a:gd name="T64" fmla="*/ 0 w 1946"/>
                <a:gd name="T65" fmla="*/ 7 h 1278"/>
                <a:gd name="T66" fmla="*/ 0 w 1946"/>
                <a:gd name="T67" fmla="*/ 8 h 1278"/>
                <a:gd name="T68" fmla="*/ 0 w 1946"/>
                <a:gd name="T69" fmla="*/ 9 h 1278"/>
                <a:gd name="T70" fmla="*/ 0 w 1946"/>
                <a:gd name="T71" fmla="*/ 9 h 1278"/>
                <a:gd name="T72" fmla="*/ 0 w 1946"/>
                <a:gd name="T73" fmla="*/ 108 h 1278"/>
                <a:gd name="T74" fmla="*/ 0 w 1946"/>
                <a:gd name="T75" fmla="*/ 108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4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4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4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4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4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5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9 h 102"/>
                <a:gd name="T2" fmla="*/ 0 w 440"/>
                <a:gd name="T3" fmla="*/ 8 h 102"/>
                <a:gd name="T4" fmla="*/ 0 w 440"/>
                <a:gd name="T5" fmla="*/ 7 h 102"/>
                <a:gd name="T6" fmla="*/ 0 w 440"/>
                <a:gd name="T7" fmla="*/ 6 h 102"/>
                <a:gd name="T8" fmla="*/ 0 w 440"/>
                <a:gd name="T9" fmla="*/ 6 h 102"/>
                <a:gd name="T10" fmla="*/ 0 w 440"/>
                <a:gd name="T11" fmla="*/ 4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4 h 102"/>
                <a:gd name="T56" fmla="*/ 0 w 440"/>
                <a:gd name="T57" fmla="*/ 6 h 102"/>
                <a:gd name="T58" fmla="*/ 0 w 440"/>
                <a:gd name="T59" fmla="*/ 6 h 102"/>
                <a:gd name="T60" fmla="*/ 0 w 440"/>
                <a:gd name="T61" fmla="*/ 7 h 102"/>
                <a:gd name="T62" fmla="*/ 0 w 440"/>
                <a:gd name="T63" fmla="*/ 8 h 102"/>
                <a:gd name="T64" fmla="*/ 0 w 440"/>
                <a:gd name="T65" fmla="*/ 9 h 102"/>
                <a:gd name="T66" fmla="*/ 0 w 440"/>
                <a:gd name="T67" fmla="*/ 9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6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6 h 168"/>
                <a:gd name="T2" fmla="*/ 0 w 1847"/>
                <a:gd name="T3" fmla="*/ 6 h 168"/>
                <a:gd name="T4" fmla="*/ 0 w 1847"/>
                <a:gd name="T5" fmla="*/ 7 h 168"/>
                <a:gd name="T6" fmla="*/ 0 w 1847"/>
                <a:gd name="T7" fmla="*/ 9 h 168"/>
                <a:gd name="T8" fmla="*/ 0 w 1847"/>
                <a:gd name="T9" fmla="*/ 9 h 168"/>
                <a:gd name="T10" fmla="*/ 0 w 1847"/>
                <a:gd name="T11" fmla="*/ 10 h 168"/>
                <a:gd name="T12" fmla="*/ 0 w 1847"/>
                <a:gd name="T13" fmla="*/ 12 h 168"/>
                <a:gd name="T14" fmla="*/ 0 w 1847"/>
                <a:gd name="T15" fmla="*/ 14 h 168"/>
                <a:gd name="T16" fmla="*/ 0 w 1847"/>
                <a:gd name="T17" fmla="*/ 16 h 168"/>
                <a:gd name="T18" fmla="*/ 0 w 1847"/>
                <a:gd name="T19" fmla="*/ 10 h 168"/>
                <a:gd name="T20" fmla="*/ 0 w 1847"/>
                <a:gd name="T21" fmla="*/ 10 h 168"/>
                <a:gd name="T22" fmla="*/ 0 w 1847"/>
                <a:gd name="T23" fmla="*/ 10 h 168"/>
                <a:gd name="T24" fmla="*/ 0 w 1847"/>
                <a:gd name="T25" fmla="*/ 10 h 168"/>
                <a:gd name="T26" fmla="*/ 0 w 1847"/>
                <a:gd name="T27" fmla="*/ 10 h 168"/>
                <a:gd name="T28" fmla="*/ 0 w 1847"/>
                <a:gd name="T29" fmla="*/ 10 h 168"/>
                <a:gd name="T30" fmla="*/ 0 w 1847"/>
                <a:gd name="T31" fmla="*/ 10 h 168"/>
                <a:gd name="T32" fmla="*/ 0 w 1847"/>
                <a:gd name="T33" fmla="*/ 10 h 168"/>
                <a:gd name="T34" fmla="*/ 0 w 1847"/>
                <a:gd name="T35" fmla="*/ 9 h 168"/>
                <a:gd name="T36" fmla="*/ 0 w 1847"/>
                <a:gd name="T37" fmla="*/ 8 h 168"/>
                <a:gd name="T38" fmla="*/ 0 w 1847"/>
                <a:gd name="T39" fmla="*/ 5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5 h 168"/>
                <a:gd name="T62" fmla="*/ 0 w 1847"/>
                <a:gd name="T63" fmla="*/ 8 h 168"/>
                <a:gd name="T64" fmla="*/ 0 w 1847"/>
                <a:gd name="T65" fmla="*/ 9 h 168"/>
                <a:gd name="T66" fmla="*/ 0 w 1847"/>
                <a:gd name="T67" fmla="*/ 10 h 168"/>
                <a:gd name="T68" fmla="*/ 0 w 1847"/>
                <a:gd name="T69" fmla="*/ 10 h 168"/>
                <a:gd name="T70" fmla="*/ 0 w 1847"/>
                <a:gd name="T71" fmla="*/ 10 h 168"/>
                <a:gd name="T72" fmla="*/ 0 w 1847"/>
                <a:gd name="T73" fmla="*/ 10 h 168"/>
                <a:gd name="T74" fmla="*/ 0 w 1847"/>
                <a:gd name="T75" fmla="*/ 10 h 168"/>
                <a:gd name="T76" fmla="*/ 0 w 1847"/>
                <a:gd name="T77" fmla="*/ 10 h 168"/>
                <a:gd name="T78" fmla="*/ 0 w 1847"/>
                <a:gd name="T79" fmla="*/ 10 h 168"/>
                <a:gd name="T80" fmla="*/ 0 w 1847"/>
                <a:gd name="T81" fmla="*/ 10 h 168"/>
                <a:gd name="T82" fmla="*/ 0 w 1847"/>
                <a:gd name="T83" fmla="*/ 16 h 168"/>
                <a:gd name="T84" fmla="*/ 0 w 1847"/>
                <a:gd name="T85" fmla="*/ 14 h 168"/>
                <a:gd name="T86" fmla="*/ 0 w 1847"/>
                <a:gd name="T87" fmla="*/ 12 h 168"/>
                <a:gd name="T88" fmla="*/ 0 w 1847"/>
                <a:gd name="T89" fmla="*/ 10 h 168"/>
                <a:gd name="T90" fmla="*/ 0 w 1847"/>
                <a:gd name="T91" fmla="*/ 9 h 168"/>
                <a:gd name="T92" fmla="*/ 0 w 1847"/>
                <a:gd name="T93" fmla="*/ 9 h 168"/>
                <a:gd name="T94" fmla="*/ 0 w 1847"/>
                <a:gd name="T95" fmla="*/ 7 h 168"/>
                <a:gd name="T96" fmla="*/ 0 w 1847"/>
                <a:gd name="T97" fmla="*/ 6 h 168"/>
                <a:gd name="T98" fmla="*/ 0 w 1847"/>
                <a:gd name="T99" fmla="*/ 6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6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6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7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8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69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9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9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9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9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17 h 373"/>
                <a:gd name="T2" fmla="*/ 0 w 217"/>
                <a:gd name="T3" fmla="*/ 17 h 373"/>
                <a:gd name="T4" fmla="*/ 0 w 217"/>
                <a:gd name="T5" fmla="*/ 27 h 373"/>
                <a:gd name="T6" fmla="*/ 0 w 217"/>
                <a:gd name="T7" fmla="*/ 27 h 373"/>
                <a:gd name="T8" fmla="*/ 0 w 217"/>
                <a:gd name="T9" fmla="*/ 30 h 373"/>
                <a:gd name="T10" fmla="*/ 0 w 217"/>
                <a:gd name="T11" fmla="*/ 3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13 h 373"/>
                <a:gd name="T22" fmla="*/ 0 w 217"/>
                <a:gd name="T23" fmla="*/ 13 h 373"/>
                <a:gd name="T24" fmla="*/ 0 w 217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18 h 372"/>
                <a:gd name="T2" fmla="*/ 0 w 216"/>
                <a:gd name="T3" fmla="*/ 18 h 372"/>
                <a:gd name="T4" fmla="*/ 0 w 216"/>
                <a:gd name="T5" fmla="*/ 29 h 372"/>
                <a:gd name="T6" fmla="*/ 0 w 216"/>
                <a:gd name="T7" fmla="*/ 29 h 372"/>
                <a:gd name="T8" fmla="*/ 0 w 216"/>
                <a:gd name="T9" fmla="*/ 31 h 372"/>
                <a:gd name="T10" fmla="*/ 0 w 216"/>
                <a:gd name="T11" fmla="*/ 31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14 h 372"/>
                <a:gd name="T22" fmla="*/ 0 w 216"/>
                <a:gd name="T23" fmla="*/ 14 h 372"/>
                <a:gd name="T24" fmla="*/ 0 w 216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18 h 372"/>
                <a:gd name="T2" fmla="*/ 0 w 217"/>
                <a:gd name="T3" fmla="*/ 18 h 372"/>
                <a:gd name="T4" fmla="*/ 0 w 217"/>
                <a:gd name="T5" fmla="*/ 29 h 372"/>
                <a:gd name="T6" fmla="*/ 0 w 217"/>
                <a:gd name="T7" fmla="*/ 29 h 372"/>
                <a:gd name="T8" fmla="*/ 0 w 217"/>
                <a:gd name="T9" fmla="*/ 31 h 372"/>
                <a:gd name="T10" fmla="*/ 0 w 217"/>
                <a:gd name="T11" fmla="*/ 31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14 h 372"/>
                <a:gd name="T22" fmla="*/ 0 w 217"/>
                <a:gd name="T23" fmla="*/ 14 h 372"/>
                <a:gd name="T24" fmla="*/ 0 w 217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17 h 373"/>
                <a:gd name="T2" fmla="*/ 0 w 216"/>
                <a:gd name="T3" fmla="*/ 17 h 373"/>
                <a:gd name="T4" fmla="*/ 0 w 216"/>
                <a:gd name="T5" fmla="*/ 27 h 373"/>
                <a:gd name="T6" fmla="*/ 0 w 216"/>
                <a:gd name="T7" fmla="*/ 27 h 373"/>
                <a:gd name="T8" fmla="*/ 0 w 216"/>
                <a:gd name="T9" fmla="*/ 30 h 373"/>
                <a:gd name="T10" fmla="*/ 0 w 216"/>
                <a:gd name="T11" fmla="*/ 3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13 h 373"/>
                <a:gd name="T22" fmla="*/ 0 w 216"/>
                <a:gd name="T23" fmla="*/ 13 h 373"/>
                <a:gd name="T24" fmla="*/ 0 w 216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0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17 h 373"/>
                <a:gd name="T2" fmla="*/ 0 w 215"/>
                <a:gd name="T3" fmla="*/ 17 h 373"/>
                <a:gd name="T4" fmla="*/ 0 w 215"/>
                <a:gd name="T5" fmla="*/ 27 h 373"/>
                <a:gd name="T6" fmla="*/ 0 w 215"/>
                <a:gd name="T7" fmla="*/ 27 h 373"/>
                <a:gd name="T8" fmla="*/ 0 w 215"/>
                <a:gd name="T9" fmla="*/ 30 h 373"/>
                <a:gd name="T10" fmla="*/ 0 w 215"/>
                <a:gd name="T11" fmla="*/ 3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13 h 373"/>
                <a:gd name="T22" fmla="*/ 0 w 215"/>
                <a:gd name="T23" fmla="*/ 13 h 373"/>
                <a:gd name="T24" fmla="*/ 0 w 215"/>
                <a:gd name="T25" fmla="*/ 17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1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27 h 373"/>
                <a:gd name="T4" fmla="*/ 0 w 29"/>
                <a:gd name="T5" fmla="*/ 30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1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1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18 h 372"/>
                <a:gd name="T2" fmla="*/ 0 w 215"/>
                <a:gd name="T3" fmla="*/ 18 h 372"/>
                <a:gd name="T4" fmla="*/ 0 w 215"/>
                <a:gd name="T5" fmla="*/ 29 h 372"/>
                <a:gd name="T6" fmla="*/ 0 w 215"/>
                <a:gd name="T7" fmla="*/ 29 h 372"/>
                <a:gd name="T8" fmla="*/ 0 w 215"/>
                <a:gd name="T9" fmla="*/ 31 h 372"/>
                <a:gd name="T10" fmla="*/ 0 w 215"/>
                <a:gd name="T11" fmla="*/ 31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14 h 372"/>
                <a:gd name="T22" fmla="*/ 0 w 215"/>
                <a:gd name="T23" fmla="*/ 14 h 372"/>
                <a:gd name="T24" fmla="*/ 0 w 215"/>
                <a:gd name="T25" fmla="*/ 18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1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29 h 372"/>
                <a:gd name="T4" fmla="*/ 0 w 29"/>
                <a:gd name="T5" fmla="*/ 31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1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1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1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1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1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1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685800"/>
              <a:endParaRPr lang="ru-RU" alt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172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0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2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288" name="Text Box 97"/>
          <p:cNvSpPr txBox="1">
            <a:spLocks noChangeArrowheads="1"/>
          </p:cNvSpPr>
          <p:nvPr/>
        </p:nvSpPr>
        <p:spPr bwMode="auto">
          <a:xfrm>
            <a:off x="340784" y="5194301"/>
            <a:ext cx="1803400" cy="238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 - социально-значимый объект</a:t>
            </a:r>
          </a:p>
        </p:txBody>
      </p:sp>
      <p:grpSp>
        <p:nvGrpSpPr>
          <p:cNvPr id="11289" name="Группа 629"/>
          <p:cNvGrpSpPr>
            <a:grpSpLocks/>
          </p:cNvGrpSpPr>
          <p:nvPr/>
        </p:nvGrpSpPr>
        <p:grpSpPr bwMode="auto">
          <a:xfrm>
            <a:off x="120652" y="4799014"/>
            <a:ext cx="334433" cy="203200"/>
            <a:chOff x="142483" y="3760967"/>
            <a:chExt cx="346075" cy="387473"/>
          </a:xfrm>
        </p:grpSpPr>
        <p:sp>
          <p:nvSpPr>
            <p:cNvPr id="2435" name="Line 281"/>
            <p:cNvSpPr>
              <a:spLocks noChangeShapeType="1"/>
            </p:cNvSpPr>
            <p:nvPr/>
          </p:nvSpPr>
          <p:spPr bwMode="auto">
            <a:xfrm>
              <a:off x="203813" y="3848753"/>
              <a:ext cx="0" cy="29968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41249">
                <a:buClr>
                  <a:srgbClr val="000000"/>
                </a:buClr>
                <a:buSzPct val="100000"/>
                <a:defRPr/>
              </a:pPr>
              <a:endParaRPr lang="ru-RU" sz="8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2436" name="Freeform 285"/>
            <p:cNvSpPr>
              <a:spLocks/>
            </p:cNvSpPr>
            <p:nvPr/>
          </p:nvSpPr>
          <p:spPr bwMode="auto">
            <a:xfrm>
              <a:off x="199432" y="3794265"/>
              <a:ext cx="269412" cy="230062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41249">
                <a:defRPr/>
              </a:pPr>
              <a:endParaRPr lang="ru-RU" sz="8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2437" name="Text Box 286"/>
            <p:cNvSpPr txBox="1">
              <a:spLocks noChangeArrowheads="1"/>
            </p:cNvSpPr>
            <p:nvPr/>
          </p:nvSpPr>
          <p:spPr bwMode="auto">
            <a:xfrm>
              <a:off x="142483" y="3760967"/>
              <a:ext cx="346075" cy="3112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917365">
                <a:defRPr/>
              </a:pPr>
              <a:r>
                <a:rPr lang="ru-RU" sz="5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 Light"/>
                </a:rPr>
                <a:t> </a:t>
              </a:r>
              <a:r>
                <a:rPr lang="ru-RU" sz="4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 Light"/>
                </a:rPr>
                <a:t>ПСЧ-1</a:t>
              </a:r>
            </a:p>
          </p:txBody>
        </p:sp>
      </p:grpSp>
      <p:sp>
        <p:nvSpPr>
          <p:cNvPr id="11290" name="Text Box 97"/>
          <p:cNvSpPr txBox="1">
            <a:spLocks noChangeArrowheads="1"/>
          </p:cNvSpPr>
          <p:nvPr/>
        </p:nvSpPr>
        <p:spPr bwMode="auto">
          <a:xfrm>
            <a:off x="334434" y="4789488"/>
            <a:ext cx="1830917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 - пожарно-спасательные формирования</a:t>
            </a:r>
          </a:p>
        </p:txBody>
      </p:sp>
      <p:sp>
        <p:nvSpPr>
          <p:cNvPr id="2439" name="Прямоугольник 2438"/>
          <p:cNvSpPr/>
          <p:nvPr/>
        </p:nvSpPr>
        <p:spPr>
          <a:xfrm>
            <a:off x="48685" y="6096000"/>
            <a:ext cx="781049" cy="15240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24" tIns="40812" rIns="81624" bIns="40812" anchor="ctr"/>
          <a:lstStyle/>
          <a:p>
            <a:pPr algn="ctr" defTabSz="816320"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321/</a:t>
            </a: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20/50</a:t>
            </a:r>
          </a:p>
        </p:txBody>
      </p:sp>
      <p:sp>
        <p:nvSpPr>
          <p:cNvPr id="11292" name="Text Box 97"/>
          <p:cNvSpPr txBox="1">
            <a:spLocks noChangeArrowheads="1"/>
          </p:cNvSpPr>
          <p:nvPr/>
        </p:nvSpPr>
        <p:spPr bwMode="auto">
          <a:xfrm>
            <a:off x="372534" y="5592763"/>
            <a:ext cx="2343151" cy="238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44" tIns="57124" rIns="114244" bIns="57124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количество осадков в виде снега, см за 24 ч</a:t>
            </a:r>
          </a:p>
        </p:txBody>
      </p:sp>
      <p:sp>
        <p:nvSpPr>
          <p:cNvPr id="11293" name="Text Box 97"/>
          <p:cNvSpPr txBox="1">
            <a:spLocks noChangeArrowheads="1"/>
          </p:cNvSpPr>
          <p:nvPr/>
        </p:nvSpPr>
        <p:spPr bwMode="auto">
          <a:xfrm>
            <a:off x="859367" y="5988050"/>
            <a:ext cx="1830917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250" tIns="57126" rIns="114250" bIns="57126">
            <a:spAutoFit/>
          </a:bodyPr>
          <a:lstStyle>
            <a:lvl1pPr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95885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9588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>
                <a:solidFill>
                  <a:srgbClr val="000000"/>
                </a:solidFill>
                <a:latin typeface="Times New Roman" pitchFamily="18" charset="0"/>
              </a:rPr>
              <a:t>- протяженность ЛЭП/ТП (шт.)/износ</a:t>
            </a:r>
          </a:p>
        </p:txBody>
      </p:sp>
      <p:sp>
        <p:nvSpPr>
          <p:cNvPr id="2442" name="Прямоугольник 2441"/>
          <p:cNvSpPr/>
          <p:nvPr/>
        </p:nvSpPr>
        <p:spPr>
          <a:xfrm>
            <a:off x="1" y="1316039"/>
            <a:ext cx="3028951" cy="2047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514350">
              <a:defRPr/>
            </a:pPr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7440" name="Прямоугольник 1982"/>
          <p:cNvSpPr>
            <a:spLocks noChangeArrowheads="1"/>
          </p:cNvSpPr>
          <p:nvPr/>
        </p:nvSpPr>
        <p:spPr bwMode="auto">
          <a:xfrm>
            <a:off x="5732215" y="3382963"/>
            <a:ext cx="956172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none" lIns="40456" tIns="20228" rIns="40456" bIns="20228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defTabSz="685800">
              <a:defRPr/>
            </a:pPr>
            <a:r>
              <a:rPr lang="ru-RU" altLang="ru-RU" sz="1350" b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Гостилицы</a:t>
            </a:r>
          </a:p>
        </p:txBody>
      </p:sp>
      <p:sp>
        <p:nvSpPr>
          <p:cNvPr id="1016" name="TextBox 10"/>
          <p:cNvSpPr txBox="1"/>
          <p:nvPr/>
        </p:nvSpPr>
        <p:spPr>
          <a:xfrm>
            <a:off x="8451922" y="1571250"/>
            <a:ext cx="3063804" cy="30008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68577" tIns="34289" rIns="68577" bIns="3428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5720">
              <a:defRPr/>
            </a:pPr>
            <a:r>
              <a:rPr lang="ru-RU" altLang="ru-RU" sz="1500" dirty="0">
                <a:solidFill>
                  <a:prstClr val="black"/>
                </a:solidFill>
              </a:rPr>
              <a:t>Ломоносовский р-н*</a:t>
            </a:r>
          </a:p>
        </p:txBody>
      </p:sp>
      <p:sp>
        <p:nvSpPr>
          <p:cNvPr id="117" name="TextBox 10"/>
          <p:cNvSpPr txBox="1"/>
          <p:nvPr/>
        </p:nvSpPr>
        <p:spPr>
          <a:xfrm>
            <a:off x="8518597" y="1835570"/>
            <a:ext cx="3063804" cy="53091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68577" tIns="34289" rIns="68577" bIns="3428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algn="l" defTabSz="685720">
              <a:defRPr/>
            </a:pPr>
            <a:r>
              <a:rPr lang="ru-RU" altLang="ru-RU" sz="750" dirty="0">
                <a:solidFill>
                  <a:prstClr val="black"/>
                </a:solidFill>
              </a:rPr>
              <a:t>*Примечание:</a:t>
            </a:r>
          </a:p>
          <a:p>
            <a:pPr algn="l" defTabSz="685720">
              <a:defRPr/>
            </a:pPr>
            <a:r>
              <a:rPr lang="ru-RU" altLang="ru-RU" sz="750" dirty="0">
                <a:solidFill>
                  <a:prstClr val="black"/>
                </a:solidFill>
              </a:rPr>
              <a:t>Административный центр Ломоносовского района (г. Ломоносов) находится на территории </a:t>
            </a:r>
            <a:r>
              <a:rPr lang="ru-RU" altLang="ru-RU" sz="750" dirty="0" err="1">
                <a:solidFill>
                  <a:prstClr val="black"/>
                </a:solidFill>
              </a:rPr>
              <a:t>Петродворцового</a:t>
            </a:r>
            <a:r>
              <a:rPr lang="ru-RU" altLang="ru-RU" sz="750" dirty="0">
                <a:solidFill>
                  <a:prstClr val="black"/>
                </a:solidFill>
              </a:rPr>
              <a:t> района г. Санкт-Петербурга</a:t>
            </a:r>
          </a:p>
        </p:txBody>
      </p:sp>
      <p:grpSp>
        <p:nvGrpSpPr>
          <p:cNvPr id="11305" name="Group 149"/>
          <p:cNvGrpSpPr>
            <a:grpSpLocks/>
          </p:cNvGrpSpPr>
          <p:nvPr/>
        </p:nvGrpSpPr>
        <p:grpSpPr bwMode="auto">
          <a:xfrm>
            <a:off x="7181851" y="3300414"/>
            <a:ext cx="336549" cy="193675"/>
            <a:chOff x="2018" y="2750"/>
            <a:chExt cx="361" cy="309"/>
          </a:xfrm>
        </p:grpSpPr>
        <p:sp>
          <p:nvSpPr>
            <p:cNvPr id="120" name="AutoShape 150"/>
            <p:cNvSpPr>
              <a:spLocks noChangeArrowheads="1"/>
            </p:cNvSpPr>
            <p:nvPr/>
          </p:nvSpPr>
          <p:spPr bwMode="auto">
            <a:xfrm>
              <a:off x="2018" y="3026"/>
              <a:ext cx="25" cy="35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1" name="AutoShape 151"/>
            <p:cNvSpPr>
              <a:spLocks noChangeArrowheads="1"/>
            </p:cNvSpPr>
            <p:nvPr/>
          </p:nvSpPr>
          <p:spPr bwMode="auto">
            <a:xfrm>
              <a:off x="2043" y="2763"/>
              <a:ext cx="329" cy="296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2" name="Rectangle 152"/>
            <p:cNvSpPr>
              <a:spLocks noChangeArrowheads="1"/>
            </p:cNvSpPr>
            <p:nvPr/>
          </p:nvSpPr>
          <p:spPr bwMode="auto">
            <a:xfrm>
              <a:off x="2256" y="2904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3" name="Rectangle 153"/>
            <p:cNvSpPr>
              <a:spLocks noChangeArrowheads="1"/>
            </p:cNvSpPr>
            <p:nvPr/>
          </p:nvSpPr>
          <p:spPr bwMode="auto">
            <a:xfrm>
              <a:off x="2243" y="2917"/>
              <a:ext cx="20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4" name="Rectangle 154"/>
            <p:cNvSpPr>
              <a:spLocks noChangeArrowheads="1"/>
            </p:cNvSpPr>
            <p:nvPr/>
          </p:nvSpPr>
          <p:spPr bwMode="auto">
            <a:xfrm>
              <a:off x="2313" y="2892"/>
              <a:ext cx="3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5" name="Rectangle 155"/>
            <p:cNvSpPr>
              <a:spLocks noChangeArrowheads="1"/>
            </p:cNvSpPr>
            <p:nvPr/>
          </p:nvSpPr>
          <p:spPr bwMode="auto">
            <a:xfrm>
              <a:off x="2306" y="2904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6" name="Rectangle 156"/>
            <p:cNvSpPr>
              <a:spLocks noChangeArrowheads="1"/>
            </p:cNvSpPr>
            <p:nvPr/>
          </p:nvSpPr>
          <p:spPr bwMode="auto">
            <a:xfrm>
              <a:off x="2306" y="287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7" name="Rectangle 157"/>
            <p:cNvSpPr>
              <a:spLocks noChangeArrowheads="1"/>
            </p:cNvSpPr>
            <p:nvPr/>
          </p:nvSpPr>
          <p:spPr bwMode="auto">
            <a:xfrm>
              <a:off x="2043" y="2899"/>
              <a:ext cx="18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8" name="Rectangle 158"/>
            <p:cNvSpPr>
              <a:spLocks noChangeArrowheads="1"/>
            </p:cNvSpPr>
            <p:nvPr/>
          </p:nvSpPr>
          <p:spPr bwMode="auto">
            <a:xfrm>
              <a:off x="2043" y="2887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29" name="Rectangle 159"/>
            <p:cNvSpPr>
              <a:spLocks noChangeArrowheads="1"/>
            </p:cNvSpPr>
            <p:nvPr/>
          </p:nvSpPr>
          <p:spPr bwMode="auto">
            <a:xfrm>
              <a:off x="2043" y="2912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0" name="Rectangle 160"/>
            <p:cNvSpPr>
              <a:spLocks noChangeArrowheads="1"/>
            </p:cNvSpPr>
            <p:nvPr/>
          </p:nvSpPr>
          <p:spPr bwMode="auto">
            <a:xfrm>
              <a:off x="2136" y="2899"/>
              <a:ext cx="16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1" name="Rectangle 161"/>
            <p:cNvSpPr>
              <a:spLocks noChangeArrowheads="1"/>
            </p:cNvSpPr>
            <p:nvPr/>
          </p:nvSpPr>
          <p:spPr bwMode="auto">
            <a:xfrm>
              <a:off x="2120" y="2912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2" name="Rectangle 162"/>
            <p:cNvSpPr>
              <a:spLocks noChangeArrowheads="1"/>
            </p:cNvSpPr>
            <p:nvPr/>
          </p:nvSpPr>
          <p:spPr bwMode="auto">
            <a:xfrm>
              <a:off x="2043" y="3001"/>
              <a:ext cx="18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3" name="Rectangle 163"/>
            <p:cNvSpPr>
              <a:spLocks noChangeArrowheads="1"/>
            </p:cNvSpPr>
            <p:nvPr/>
          </p:nvSpPr>
          <p:spPr bwMode="auto">
            <a:xfrm>
              <a:off x="2043" y="2991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4" name="Rectangle 164"/>
            <p:cNvSpPr>
              <a:spLocks noChangeArrowheads="1"/>
            </p:cNvSpPr>
            <p:nvPr/>
          </p:nvSpPr>
          <p:spPr bwMode="auto">
            <a:xfrm>
              <a:off x="2043" y="3016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5" name="Rectangle 165"/>
            <p:cNvSpPr>
              <a:spLocks noChangeArrowheads="1"/>
            </p:cNvSpPr>
            <p:nvPr/>
          </p:nvSpPr>
          <p:spPr bwMode="auto">
            <a:xfrm>
              <a:off x="2136" y="3001"/>
              <a:ext cx="16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6" name="Rectangle 166"/>
            <p:cNvSpPr>
              <a:spLocks noChangeArrowheads="1"/>
            </p:cNvSpPr>
            <p:nvPr/>
          </p:nvSpPr>
          <p:spPr bwMode="auto">
            <a:xfrm>
              <a:off x="2120" y="3016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8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6" cy="41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39" name="Rectangle 169"/>
            <p:cNvSpPr>
              <a:spLocks noChangeArrowheads="1"/>
            </p:cNvSpPr>
            <p:nvPr/>
          </p:nvSpPr>
          <p:spPr bwMode="auto">
            <a:xfrm>
              <a:off x="2370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0" name="Rectangle 170"/>
            <p:cNvSpPr>
              <a:spLocks noChangeArrowheads="1"/>
            </p:cNvSpPr>
            <p:nvPr/>
          </p:nvSpPr>
          <p:spPr bwMode="auto">
            <a:xfrm>
              <a:off x="2034" y="2773"/>
              <a:ext cx="14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1" name="Rectangle 171"/>
            <p:cNvSpPr>
              <a:spLocks noChangeArrowheads="1"/>
            </p:cNvSpPr>
            <p:nvPr/>
          </p:nvSpPr>
          <p:spPr bwMode="auto">
            <a:xfrm>
              <a:off x="2170" y="2925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2" name="Rectangle 172"/>
            <p:cNvSpPr>
              <a:spLocks noChangeArrowheads="1"/>
            </p:cNvSpPr>
            <p:nvPr/>
          </p:nvSpPr>
          <p:spPr bwMode="auto">
            <a:xfrm>
              <a:off x="2170" y="3011"/>
              <a:ext cx="73" cy="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3" name="Rectangle 173"/>
            <p:cNvSpPr>
              <a:spLocks noChangeArrowheads="1"/>
            </p:cNvSpPr>
            <p:nvPr/>
          </p:nvSpPr>
          <p:spPr bwMode="auto">
            <a:xfrm>
              <a:off x="2170" y="3026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4" name="Rectangle 174"/>
            <p:cNvSpPr>
              <a:spLocks noChangeArrowheads="1"/>
            </p:cNvSpPr>
            <p:nvPr/>
          </p:nvSpPr>
          <p:spPr bwMode="auto">
            <a:xfrm>
              <a:off x="2170" y="3046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5" name="Rectangle 175"/>
            <p:cNvSpPr>
              <a:spLocks noChangeArrowheads="1"/>
            </p:cNvSpPr>
            <p:nvPr/>
          </p:nvSpPr>
          <p:spPr bwMode="auto">
            <a:xfrm>
              <a:off x="221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6" name="Rectangle 176"/>
            <p:cNvSpPr>
              <a:spLocks noChangeArrowheads="1"/>
            </p:cNvSpPr>
            <p:nvPr/>
          </p:nvSpPr>
          <p:spPr bwMode="auto">
            <a:xfrm>
              <a:off x="221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7" name="Rectangle 177"/>
            <p:cNvSpPr>
              <a:spLocks noChangeArrowheads="1"/>
            </p:cNvSpPr>
            <p:nvPr/>
          </p:nvSpPr>
          <p:spPr bwMode="auto">
            <a:xfrm>
              <a:off x="217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48" name="Rectangle 178"/>
            <p:cNvSpPr>
              <a:spLocks noChangeArrowheads="1"/>
            </p:cNvSpPr>
            <p:nvPr/>
          </p:nvSpPr>
          <p:spPr bwMode="auto">
            <a:xfrm>
              <a:off x="2211" y="2975"/>
              <a:ext cx="32" cy="5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49" name="Rectangle 179"/>
            <p:cNvSpPr>
              <a:spLocks noChangeArrowheads="1"/>
            </p:cNvSpPr>
            <p:nvPr/>
          </p:nvSpPr>
          <p:spPr bwMode="auto">
            <a:xfrm>
              <a:off x="2243" y="2991"/>
              <a:ext cx="18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0" name="Rectangle 180"/>
            <p:cNvSpPr>
              <a:spLocks noChangeArrowheads="1"/>
            </p:cNvSpPr>
            <p:nvPr/>
          </p:nvSpPr>
          <p:spPr bwMode="auto">
            <a:xfrm>
              <a:off x="2154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3" name="Rectangle 183"/>
            <p:cNvSpPr>
              <a:spLocks noChangeArrowheads="1"/>
            </p:cNvSpPr>
            <p:nvPr/>
          </p:nvSpPr>
          <p:spPr bwMode="auto">
            <a:xfrm>
              <a:off x="2170" y="3049"/>
              <a:ext cx="73" cy="10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4" name="Rectangle 184"/>
            <p:cNvSpPr>
              <a:spLocks noChangeArrowheads="1"/>
            </p:cNvSpPr>
            <p:nvPr/>
          </p:nvSpPr>
          <p:spPr bwMode="auto">
            <a:xfrm>
              <a:off x="2211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5" name="Rectangle 185"/>
            <p:cNvSpPr>
              <a:spLocks noChangeArrowheads="1"/>
            </p:cNvSpPr>
            <p:nvPr/>
          </p:nvSpPr>
          <p:spPr bwMode="auto">
            <a:xfrm>
              <a:off x="2170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6" name="Rectangle 186"/>
            <p:cNvSpPr>
              <a:spLocks noChangeArrowheads="1"/>
            </p:cNvSpPr>
            <p:nvPr/>
          </p:nvSpPr>
          <p:spPr bwMode="auto">
            <a:xfrm>
              <a:off x="2211" y="2963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7" name="Rectangle 187"/>
            <p:cNvSpPr>
              <a:spLocks noChangeArrowheads="1"/>
            </p:cNvSpPr>
            <p:nvPr/>
          </p:nvSpPr>
          <p:spPr bwMode="auto">
            <a:xfrm>
              <a:off x="2200" y="2963"/>
              <a:ext cx="11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8" name="Rectangle 188"/>
            <p:cNvSpPr>
              <a:spLocks noChangeArrowheads="1"/>
            </p:cNvSpPr>
            <p:nvPr/>
          </p:nvSpPr>
          <p:spPr bwMode="auto">
            <a:xfrm>
              <a:off x="2211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59" name="Rectangle 189"/>
            <p:cNvSpPr>
              <a:spLocks noChangeArrowheads="1"/>
            </p:cNvSpPr>
            <p:nvPr/>
          </p:nvSpPr>
          <p:spPr bwMode="auto">
            <a:xfrm>
              <a:off x="2170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0" name="Rectangle 190"/>
            <p:cNvSpPr>
              <a:spLocks noChangeArrowheads="1"/>
            </p:cNvSpPr>
            <p:nvPr/>
          </p:nvSpPr>
          <p:spPr bwMode="auto">
            <a:xfrm>
              <a:off x="2243" y="3026"/>
              <a:ext cx="18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1" name="Rectangle 191"/>
            <p:cNvSpPr>
              <a:spLocks noChangeArrowheads="1"/>
            </p:cNvSpPr>
            <p:nvPr/>
          </p:nvSpPr>
          <p:spPr bwMode="auto">
            <a:xfrm>
              <a:off x="2154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2" name="Rectangle 192"/>
            <p:cNvSpPr>
              <a:spLocks noChangeArrowheads="1"/>
            </p:cNvSpPr>
            <p:nvPr/>
          </p:nvSpPr>
          <p:spPr bwMode="auto">
            <a:xfrm>
              <a:off x="2329" y="2813"/>
              <a:ext cx="30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3" name="Rectangle 193"/>
            <p:cNvSpPr>
              <a:spLocks noChangeArrowheads="1"/>
            </p:cNvSpPr>
            <p:nvPr/>
          </p:nvSpPr>
          <p:spPr bwMode="auto">
            <a:xfrm>
              <a:off x="2277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4" name="Rectangle 194"/>
            <p:cNvSpPr>
              <a:spLocks noChangeArrowheads="1"/>
            </p:cNvSpPr>
            <p:nvPr/>
          </p:nvSpPr>
          <p:spPr bwMode="auto">
            <a:xfrm>
              <a:off x="2118" y="2813"/>
              <a:ext cx="23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5" name="Rectangle 195"/>
            <p:cNvSpPr>
              <a:spLocks noChangeArrowheads="1"/>
            </p:cNvSpPr>
            <p:nvPr/>
          </p:nvSpPr>
          <p:spPr bwMode="auto">
            <a:xfrm>
              <a:off x="2220" y="2813"/>
              <a:ext cx="23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6" name="Rectangle 196"/>
            <p:cNvSpPr>
              <a:spLocks noChangeArrowheads="1"/>
            </p:cNvSpPr>
            <p:nvPr/>
          </p:nvSpPr>
          <p:spPr bwMode="auto">
            <a:xfrm>
              <a:off x="2277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7" name="Rectangle 197"/>
            <p:cNvSpPr>
              <a:spLocks noChangeArrowheads="1"/>
            </p:cNvSpPr>
            <p:nvPr/>
          </p:nvSpPr>
          <p:spPr bwMode="auto">
            <a:xfrm>
              <a:off x="2329" y="292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8" name="Rectangle 198"/>
            <p:cNvSpPr>
              <a:spLocks noChangeArrowheads="1"/>
            </p:cNvSpPr>
            <p:nvPr/>
          </p:nvSpPr>
          <p:spPr bwMode="auto">
            <a:xfrm>
              <a:off x="2168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69" name="Rectangle 199"/>
            <p:cNvSpPr>
              <a:spLocks noChangeArrowheads="1"/>
            </p:cNvSpPr>
            <p:nvPr/>
          </p:nvSpPr>
          <p:spPr bwMode="auto">
            <a:xfrm>
              <a:off x="2061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0" name="Rectangle 200"/>
            <p:cNvSpPr>
              <a:spLocks noChangeArrowheads="1"/>
            </p:cNvSpPr>
            <p:nvPr/>
          </p:nvSpPr>
          <p:spPr bwMode="auto">
            <a:xfrm>
              <a:off x="2118" y="2925"/>
              <a:ext cx="23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1" name="Rectangle 201"/>
            <p:cNvSpPr>
              <a:spLocks noChangeArrowheads="1"/>
            </p:cNvSpPr>
            <p:nvPr/>
          </p:nvSpPr>
          <p:spPr bwMode="auto">
            <a:xfrm>
              <a:off x="2061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2" name="AutoShape 202"/>
            <p:cNvSpPr>
              <a:spLocks noChangeArrowheads="1"/>
            </p:cNvSpPr>
            <p:nvPr/>
          </p:nvSpPr>
          <p:spPr bwMode="auto">
            <a:xfrm>
              <a:off x="2213" y="2808"/>
              <a:ext cx="43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3" name="AutoShape 203"/>
            <p:cNvSpPr>
              <a:spLocks noChangeArrowheads="1"/>
            </p:cNvSpPr>
            <p:nvPr/>
          </p:nvSpPr>
          <p:spPr bwMode="auto">
            <a:xfrm>
              <a:off x="2245" y="2808"/>
              <a:ext cx="7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4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3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5" name="AutoShape 205"/>
            <p:cNvSpPr>
              <a:spLocks noChangeArrowheads="1"/>
            </p:cNvSpPr>
            <p:nvPr/>
          </p:nvSpPr>
          <p:spPr bwMode="auto">
            <a:xfrm>
              <a:off x="2304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6" name="AutoShape 206"/>
            <p:cNvSpPr>
              <a:spLocks noChangeArrowheads="1"/>
            </p:cNvSpPr>
            <p:nvPr/>
          </p:nvSpPr>
          <p:spPr bwMode="auto">
            <a:xfrm>
              <a:off x="2325" y="2808"/>
              <a:ext cx="32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7" name="AutoShape 207"/>
            <p:cNvSpPr>
              <a:spLocks noChangeArrowheads="1"/>
            </p:cNvSpPr>
            <p:nvPr/>
          </p:nvSpPr>
          <p:spPr bwMode="auto">
            <a:xfrm>
              <a:off x="2354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8" name="AutoShape 208"/>
            <p:cNvSpPr>
              <a:spLocks noChangeArrowheads="1"/>
            </p:cNvSpPr>
            <p:nvPr/>
          </p:nvSpPr>
          <p:spPr bwMode="auto">
            <a:xfrm>
              <a:off x="2268" y="2917"/>
              <a:ext cx="43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79" name="AutoShape 209"/>
            <p:cNvSpPr>
              <a:spLocks noChangeArrowheads="1"/>
            </p:cNvSpPr>
            <p:nvPr/>
          </p:nvSpPr>
          <p:spPr bwMode="auto">
            <a:xfrm>
              <a:off x="2304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0" name="AutoShape 210"/>
            <p:cNvSpPr>
              <a:spLocks noChangeArrowheads="1"/>
            </p:cNvSpPr>
            <p:nvPr/>
          </p:nvSpPr>
          <p:spPr bwMode="auto">
            <a:xfrm>
              <a:off x="2325" y="2917"/>
              <a:ext cx="32" cy="84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1" name="AutoShape 211"/>
            <p:cNvSpPr>
              <a:spLocks noChangeArrowheads="1"/>
            </p:cNvSpPr>
            <p:nvPr/>
          </p:nvSpPr>
          <p:spPr bwMode="auto">
            <a:xfrm>
              <a:off x="2354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6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4" name="AutoShape 214"/>
            <p:cNvSpPr>
              <a:spLocks noChangeArrowheads="1"/>
            </p:cNvSpPr>
            <p:nvPr/>
          </p:nvSpPr>
          <p:spPr bwMode="auto">
            <a:xfrm>
              <a:off x="2109" y="2808"/>
              <a:ext cx="39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5" name="AutoShape 215"/>
            <p:cNvSpPr>
              <a:spLocks noChangeArrowheads="1"/>
            </p:cNvSpPr>
            <p:nvPr/>
          </p:nvSpPr>
          <p:spPr bwMode="auto">
            <a:xfrm>
              <a:off x="2109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8" name="AutoShape 218"/>
            <p:cNvSpPr>
              <a:spLocks noChangeArrowheads="1"/>
            </p:cNvSpPr>
            <p:nvPr/>
          </p:nvSpPr>
          <p:spPr bwMode="auto">
            <a:xfrm>
              <a:off x="2109" y="2917"/>
              <a:ext cx="39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89" name="AutoShape 219"/>
            <p:cNvSpPr>
              <a:spLocks noChangeArrowheads="1"/>
            </p:cNvSpPr>
            <p:nvPr/>
          </p:nvSpPr>
          <p:spPr bwMode="auto">
            <a:xfrm>
              <a:off x="2109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0" name="AutoShape 220"/>
            <p:cNvSpPr>
              <a:spLocks noChangeArrowheads="1"/>
            </p:cNvSpPr>
            <p:nvPr/>
          </p:nvSpPr>
          <p:spPr bwMode="auto">
            <a:xfrm>
              <a:off x="2057" y="2917"/>
              <a:ext cx="43" cy="84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1" name="AutoShape 221"/>
            <p:cNvSpPr>
              <a:spLocks noChangeArrowheads="1"/>
            </p:cNvSpPr>
            <p:nvPr/>
          </p:nvSpPr>
          <p:spPr bwMode="auto">
            <a:xfrm>
              <a:off x="2057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2" name="Rectangle 222"/>
            <p:cNvSpPr>
              <a:spLocks noChangeArrowheads="1"/>
            </p:cNvSpPr>
            <p:nvPr/>
          </p:nvSpPr>
          <p:spPr bwMode="auto">
            <a:xfrm>
              <a:off x="2213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3" name="Rectangle 223"/>
            <p:cNvSpPr>
              <a:spLocks noChangeArrowheads="1"/>
            </p:cNvSpPr>
            <p:nvPr/>
          </p:nvSpPr>
          <p:spPr bwMode="auto">
            <a:xfrm>
              <a:off x="2268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4" name="Rectangle 224"/>
            <p:cNvSpPr>
              <a:spLocks noChangeArrowheads="1"/>
            </p:cNvSpPr>
            <p:nvPr/>
          </p:nvSpPr>
          <p:spPr bwMode="auto">
            <a:xfrm>
              <a:off x="2325" y="2851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6" name="Rectangle 226"/>
            <p:cNvSpPr>
              <a:spLocks noChangeArrowheads="1"/>
            </p:cNvSpPr>
            <p:nvPr/>
          </p:nvSpPr>
          <p:spPr bwMode="auto">
            <a:xfrm>
              <a:off x="2109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198" name="AutoShape 228"/>
            <p:cNvSpPr>
              <a:spLocks noChangeArrowheads="1"/>
            </p:cNvSpPr>
            <p:nvPr/>
          </p:nvSpPr>
          <p:spPr bwMode="auto">
            <a:xfrm>
              <a:off x="2152" y="2813"/>
              <a:ext cx="7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11306" name="Group 149"/>
          <p:cNvGrpSpPr>
            <a:grpSpLocks/>
          </p:cNvGrpSpPr>
          <p:nvPr/>
        </p:nvGrpSpPr>
        <p:grpSpPr bwMode="auto">
          <a:xfrm>
            <a:off x="5818717" y="3965576"/>
            <a:ext cx="338667" cy="193675"/>
            <a:chOff x="2018" y="2750"/>
            <a:chExt cx="361" cy="309"/>
          </a:xfrm>
        </p:grpSpPr>
        <p:sp>
          <p:nvSpPr>
            <p:cNvPr id="200" name="AutoShape 150"/>
            <p:cNvSpPr>
              <a:spLocks noChangeArrowheads="1"/>
            </p:cNvSpPr>
            <p:nvPr/>
          </p:nvSpPr>
          <p:spPr bwMode="auto">
            <a:xfrm>
              <a:off x="2018" y="3026"/>
              <a:ext cx="25" cy="35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1" name="AutoShape 151"/>
            <p:cNvSpPr>
              <a:spLocks noChangeArrowheads="1"/>
            </p:cNvSpPr>
            <p:nvPr/>
          </p:nvSpPr>
          <p:spPr bwMode="auto">
            <a:xfrm>
              <a:off x="2043" y="2763"/>
              <a:ext cx="329" cy="296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2" name="Rectangle 152"/>
            <p:cNvSpPr>
              <a:spLocks noChangeArrowheads="1"/>
            </p:cNvSpPr>
            <p:nvPr/>
          </p:nvSpPr>
          <p:spPr bwMode="auto">
            <a:xfrm>
              <a:off x="2255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3" name="Rectangle 153"/>
            <p:cNvSpPr>
              <a:spLocks noChangeArrowheads="1"/>
            </p:cNvSpPr>
            <p:nvPr/>
          </p:nvSpPr>
          <p:spPr bwMode="auto">
            <a:xfrm>
              <a:off x="2244" y="2917"/>
              <a:ext cx="20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4" name="Rectangle 154"/>
            <p:cNvSpPr>
              <a:spLocks noChangeArrowheads="1"/>
            </p:cNvSpPr>
            <p:nvPr/>
          </p:nvSpPr>
          <p:spPr bwMode="auto">
            <a:xfrm>
              <a:off x="2314" y="2892"/>
              <a:ext cx="29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5" name="Rectangle 155"/>
            <p:cNvSpPr>
              <a:spLocks noChangeArrowheads="1"/>
            </p:cNvSpPr>
            <p:nvPr/>
          </p:nvSpPr>
          <p:spPr bwMode="auto">
            <a:xfrm>
              <a:off x="2307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6" name="Rectangle 156"/>
            <p:cNvSpPr>
              <a:spLocks noChangeArrowheads="1"/>
            </p:cNvSpPr>
            <p:nvPr/>
          </p:nvSpPr>
          <p:spPr bwMode="auto">
            <a:xfrm>
              <a:off x="2307" y="287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7" name="Rectangle 157"/>
            <p:cNvSpPr>
              <a:spLocks noChangeArrowheads="1"/>
            </p:cNvSpPr>
            <p:nvPr/>
          </p:nvSpPr>
          <p:spPr bwMode="auto">
            <a:xfrm>
              <a:off x="2043" y="289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8" name="Rectangle 158"/>
            <p:cNvSpPr>
              <a:spLocks noChangeArrowheads="1"/>
            </p:cNvSpPr>
            <p:nvPr/>
          </p:nvSpPr>
          <p:spPr bwMode="auto">
            <a:xfrm>
              <a:off x="2043" y="2887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09" name="Rectangle 159"/>
            <p:cNvSpPr>
              <a:spLocks noChangeArrowheads="1"/>
            </p:cNvSpPr>
            <p:nvPr/>
          </p:nvSpPr>
          <p:spPr bwMode="auto">
            <a:xfrm>
              <a:off x="2043" y="2912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0" name="Rectangle 160"/>
            <p:cNvSpPr>
              <a:spLocks noChangeArrowheads="1"/>
            </p:cNvSpPr>
            <p:nvPr/>
          </p:nvSpPr>
          <p:spPr bwMode="auto">
            <a:xfrm>
              <a:off x="2135" y="2899"/>
              <a:ext cx="16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1" name="Rectangle 161"/>
            <p:cNvSpPr>
              <a:spLocks noChangeArrowheads="1"/>
            </p:cNvSpPr>
            <p:nvPr/>
          </p:nvSpPr>
          <p:spPr bwMode="auto">
            <a:xfrm>
              <a:off x="2120" y="2912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2" name="Rectangle 162"/>
            <p:cNvSpPr>
              <a:spLocks noChangeArrowheads="1"/>
            </p:cNvSpPr>
            <p:nvPr/>
          </p:nvSpPr>
          <p:spPr bwMode="auto">
            <a:xfrm>
              <a:off x="2043" y="3001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3" name="Rectangle 163"/>
            <p:cNvSpPr>
              <a:spLocks noChangeArrowheads="1"/>
            </p:cNvSpPr>
            <p:nvPr/>
          </p:nvSpPr>
          <p:spPr bwMode="auto">
            <a:xfrm>
              <a:off x="2043" y="2991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4" name="Rectangle 164"/>
            <p:cNvSpPr>
              <a:spLocks noChangeArrowheads="1"/>
            </p:cNvSpPr>
            <p:nvPr/>
          </p:nvSpPr>
          <p:spPr bwMode="auto">
            <a:xfrm>
              <a:off x="2043" y="3016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5" name="Rectangle 165"/>
            <p:cNvSpPr>
              <a:spLocks noChangeArrowheads="1"/>
            </p:cNvSpPr>
            <p:nvPr/>
          </p:nvSpPr>
          <p:spPr bwMode="auto">
            <a:xfrm>
              <a:off x="2135" y="3001"/>
              <a:ext cx="16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6" name="Rectangle 166"/>
            <p:cNvSpPr>
              <a:spLocks noChangeArrowheads="1"/>
            </p:cNvSpPr>
            <p:nvPr/>
          </p:nvSpPr>
          <p:spPr bwMode="auto">
            <a:xfrm>
              <a:off x="2120" y="3016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7" name="AutoShape 167"/>
            <p:cNvSpPr>
              <a:spLocks noChangeArrowheads="1"/>
            </p:cNvSpPr>
            <p:nvPr/>
          </p:nvSpPr>
          <p:spPr bwMode="auto">
            <a:xfrm>
              <a:off x="2169" y="2899"/>
              <a:ext cx="74" cy="28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6" cy="41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19" name="Rectangle 169"/>
            <p:cNvSpPr>
              <a:spLocks noChangeArrowheads="1"/>
            </p:cNvSpPr>
            <p:nvPr/>
          </p:nvSpPr>
          <p:spPr bwMode="auto">
            <a:xfrm>
              <a:off x="2370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0" name="Rectangle 170"/>
            <p:cNvSpPr>
              <a:spLocks noChangeArrowheads="1"/>
            </p:cNvSpPr>
            <p:nvPr/>
          </p:nvSpPr>
          <p:spPr bwMode="auto">
            <a:xfrm>
              <a:off x="2036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1" name="Rectangle 171"/>
            <p:cNvSpPr>
              <a:spLocks noChangeArrowheads="1"/>
            </p:cNvSpPr>
            <p:nvPr/>
          </p:nvSpPr>
          <p:spPr bwMode="auto">
            <a:xfrm>
              <a:off x="2169" y="2925"/>
              <a:ext cx="74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2" name="Rectangle 172"/>
            <p:cNvSpPr>
              <a:spLocks noChangeArrowheads="1"/>
            </p:cNvSpPr>
            <p:nvPr/>
          </p:nvSpPr>
          <p:spPr bwMode="auto">
            <a:xfrm>
              <a:off x="2169" y="3011"/>
              <a:ext cx="74" cy="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3" name="Rectangle 173"/>
            <p:cNvSpPr>
              <a:spLocks noChangeArrowheads="1"/>
            </p:cNvSpPr>
            <p:nvPr/>
          </p:nvSpPr>
          <p:spPr bwMode="auto">
            <a:xfrm>
              <a:off x="2169" y="3026"/>
              <a:ext cx="74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4" name="Rectangle 174"/>
            <p:cNvSpPr>
              <a:spLocks noChangeArrowheads="1"/>
            </p:cNvSpPr>
            <p:nvPr/>
          </p:nvSpPr>
          <p:spPr bwMode="auto">
            <a:xfrm>
              <a:off x="2169" y="3046"/>
              <a:ext cx="74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5" name="Rectangle 175"/>
            <p:cNvSpPr>
              <a:spLocks noChangeArrowheads="1"/>
            </p:cNvSpPr>
            <p:nvPr/>
          </p:nvSpPr>
          <p:spPr bwMode="auto">
            <a:xfrm>
              <a:off x="221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6" name="Rectangle 176"/>
            <p:cNvSpPr>
              <a:spLocks noChangeArrowheads="1"/>
            </p:cNvSpPr>
            <p:nvPr/>
          </p:nvSpPr>
          <p:spPr bwMode="auto">
            <a:xfrm>
              <a:off x="221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7" name="Rectangle 177"/>
            <p:cNvSpPr>
              <a:spLocks noChangeArrowheads="1"/>
            </p:cNvSpPr>
            <p:nvPr/>
          </p:nvSpPr>
          <p:spPr bwMode="auto">
            <a:xfrm>
              <a:off x="217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2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2" cy="5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9" name="Rectangle 179"/>
            <p:cNvSpPr>
              <a:spLocks noChangeArrowheads="1"/>
            </p:cNvSpPr>
            <p:nvPr/>
          </p:nvSpPr>
          <p:spPr bwMode="auto">
            <a:xfrm>
              <a:off x="2244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0" name="Rectangle 180"/>
            <p:cNvSpPr>
              <a:spLocks noChangeArrowheads="1"/>
            </p:cNvSpPr>
            <p:nvPr/>
          </p:nvSpPr>
          <p:spPr bwMode="auto">
            <a:xfrm>
              <a:off x="2153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1" name="Rectangle 181"/>
            <p:cNvSpPr>
              <a:spLocks noChangeArrowheads="1"/>
            </p:cNvSpPr>
            <p:nvPr/>
          </p:nvSpPr>
          <p:spPr bwMode="auto">
            <a:xfrm>
              <a:off x="2169" y="3016"/>
              <a:ext cx="74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2" name="Rectangle 182"/>
            <p:cNvSpPr>
              <a:spLocks noChangeArrowheads="1"/>
            </p:cNvSpPr>
            <p:nvPr/>
          </p:nvSpPr>
          <p:spPr bwMode="auto">
            <a:xfrm>
              <a:off x="2169" y="3031"/>
              <a:ext cx="74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3" name="Rectangle 183"/>
            <p:cNvSpPr>
              <a:spLocks noChangeArrowheads="1"/>
            </p:cNvSpPr>
            <p:nvPr/>
          </p:nvSpPr>
          <p:spPr bwMode="auto">
            <a:xfrm>
              <a:off x="2169" y="3049"/>
              <a:ext cx="74" cy="10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5" name="Rectangle 185"/>
            <p:cNvSpPr>
              <a:spLocks noChangeArrowheads="1"/>
            </p:cNvSpPr>
            <p:nvPr/>
          </p:nvSpPr>
          <p:spPr bwMode="auto">
            <a:xfrm>
              <a:off x="2171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6" name="Rectangle 186"/>
            <p:cNvSpPr>
              <a:spLocks noChangeArrowheads="1"/>
            </p:cNvSpPr>
            <p:nvPr/>
          </p:nvSpPr>
          <p:spPr bwMode="auto">
            <a:xfrm>
              <a:off x="2210" y="2963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7" name="Rectangle 187"/>
            <p:cNvSpPr>
              <a:spLocks noChangeArrowheads="1"/>
            </p:cNvSpPr>
            <p:nvPr/>
          </p:nvSpPr>
          <p:spPr bwMode="auto">
            <a:xfrm>
              <a:off x="2199" y="2963"/>
              <a:ext cx="14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39" name="Rectangle 189"/>
            <p:cNvSpPr>
              <a:spLocks noChangeArrowheads="1"/>
            </p:cNvSpPr>
            <p:nvPr/>
          </p:nvSpPr>
          <p:spPr bwMode="auto">
            <a:xfrm>
              <a:off x="2171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0" name="Rectangle 190"/>
            <p:cNvSpPr>
              <a:spLocks noChangeArrowheads="1"/>
            </p:cNvSpPr>
            <p:nvPr/>
          </p:nvSpPr>
          <p:spPr bwMode="auto">
            <a:xfrm>
              <a:off x="2244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1" name="Rectangle 191"/>
            <p:cNvSpPr>
              <a:spLocks noChangeArrowheads="1"/>
            </p:cNvSpPr>
            <p:nvPr/>
          </p:nvSpPr>
          <p:spPr bwMode="auto">
            <a:xfrm>
              <a:off x="2153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2" name="Rectangle 192"/>
            <p:cNvSpPr>
              <a:spLocks noChangeArrowheads="1"/>
            </p:cNvSpPr>
            <p:nvPr/>
          </p:nvSpPr>
          <p:spPr bwMode="auto">
            <a:xfrm>
              <a:off x="2327" y="2813"/>
              <a:ext cx="32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3" name="Rectangle 193"/>
            <p:cNvSpPr>
              <a:spLocks noChangeArrowheads="1"/>
            </p:cNvSpPr>
            <p:nvPr/>
          </p:nvSpPr>
          <p:spPr bwMode="auto">
            <a:xfrm>
              <a:off x="2277" y="2925"/>
              <a:ext cx="25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4" name="Rectangle 194"/>
            <p:cNvSpPr>
              <a:spLocks noChangeArrowheads="1"/>
            </p:cNvSpPr>
            <p:nvPr/>
          </p:nvSpPr>
          <p:spPr bwMode="auto">
            <a:xfrm>
              <a:off x="2117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5" name="Rectangle 195"/>
            <p:cNvSpPr>
              <a:spLocks noChangeArrowheads="1"/>
            </p:cNvSpPr>
            <p:nvPr/>
          </p:nvSpPr>
          <p:spPr bwMode="auto">
            <a:xfrm>
              <a:off x="2219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6" name="Rectangle 196"/>
            <p:cNvSpPr>
              <a:spLocks noChangeArrowheads="1"/>
            </p:cNvSpPr>
            <p:nvPr/>
          </p:nvSpPr>
          <p:spPr bwMode="auto">
            <a:xfrm>
              <a:off x="2277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7" name="Rectangle 197"/>
            <p:cNvSpPr>
              <a:spLocks noChangeArrowheads="1"/>
            </p:cNvSpPr>
            <p:nvPr/>
          </p:nvSpPr>
          <p:spPr bwMode="auto">
            <a:xfrm>
              <a:off x="2327" y="292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8" name="Rectangle 198"/>
            <p:cNvSpPr>
              <a:spLocks noChangeArrowheads="1"/>
            </p:cNvSpPr>
            <p:nvPr/>
          </p:nvSpPr>
          <p:spPr bwMode="auto">
            <a:xfrm>
              <a:off x="2167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49" name="Rectangle 199"/>
            <p:cNvSpPr>
              <a:spLocks noChangeArrowheads="1"/>
            </p:cNvSpPr>
            <p:nvPr/>
          </p:nvSpPr>
          <p:spPr bwMode="auto">
            <a:xfrm>
              <a:off x="2061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0" name="Rectangle 200"/>
            <p:cNvSpPr>
              <a:spLocks noChangeArrowheads="1"/>
            </p:cNvSpPr>
            <p:nvPr/>
          </p:nvSpPr>
          <p:spPr bwMode="auto">
            <a:xfrm>
              <a:off x="2117" y="2925"/>
              <a:ext cx="25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1" name="Rectangle 201"/>
            <p:cNvSpPr>
              <a:spLocks noChangeArrowheads="1"/>
            </p:cNvSpPr>
            <p:nvPr/>
          </p:nvSpPr>
          <p:spPr bwMode="auto">
            <a:xfrm>
              <a:off x="2061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2" name="AutoShape 202"/>
            <p:cNvSpPr>
              <a:spLocks noChangeArrowheads="1"/>
            </p:cNvSpPr>
            <p:nvPr/>
          </p:nvSpPr>
          <p:spPr bwMode="auto">
            <a:xfrm>
              <a:off x="2214" y="2808"/>
              <a:ext cx="43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3" name="AutoShape 203"/>
            <p:cNvSpPr>
              <a:spLocks noChangeArrowheads="1"/>
            </p:cNvSpPr>
            <p:nvPr/>
          </p:nvSpPr>
          <p:spPr bwMode="auto">
            <a:xfrm>
              <a:off x="2246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4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3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5" name="AutoShape 205"/>
            <p:cNvSpPr>
              <a:spLocks noChangeArrowheads="1"/>
            </p:cNvSpPr>
            <p:nvPr/>
          </p:nvSpPr>
          <p:spPr bwMode="auto">
            <a:xfrm>
              <a:off x="2305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6" name="AutoShape 206"/>
            <p:cNvSpPr>
              <a:spLocks noChangeArrowheads="1"/>
            </p:cNvSpPr>
            <p:nvPr/>
          </p:nvSpPr>
          <p:spPr bwMode="auto">
            <a:xfrm>
              <a:off x="2325" y="2808"/>
              <a:ext cx="32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7" name="AutoShape 207"/>
            <p:cNvSpPr>
              <a:spLocks noChangeArrowheads="1"/>
            </p:cNvSpPr>
            <p:nvPr/>
          </p:nvSpPr>
          <p:spPr bwMode="auto">
            <a:xfrm>
              <a:off x="2354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8" name="AutoShape 208"/>
            <p:cNvSpPr>
              <a:spLocks noChangeArrowheads="1"/>
            </p:cNvSpPr>
            <p:nvPr/>
          </p:nvSpPr>
          <p:spPr bwMode="auto">
            <a:xfrm>
              <a:off x="2268" y="2917"/>
              <a:ext cx="43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59" name="AutoShape 209"/>
            <p:cNvSpPr>
              <a:spLocks noChangeArrowheads="1"/>
            </p:cNvSpPr>
            <p:nvPr/>
          </p:nvSpPr>
          <p:spPr bwMode="auto">
            <a:xfrm>
              <a:off x="2305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0" name="AutoShape 210"/>
            <p:cNvSpPr>
              <a:spLocks noChangeArrowheads="1"/>
            </p:cNvSpPr>
            <p:nvPr/>
          </p:nvSpPr>
          <p:spPr bwMode="auto">
            <a:xfrm>
              <a:off x="2325" y="2917"/>
              <a:ext cx="32" cy="84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1" name="AutoShape 211"/>
            <p:cNvSpPr>
              <a:spLocks noChangeArrowheads="1"/>
            </p:cNvSpPr>
            <p:nvPr/>
          </p:nvSpPr>
          <p:spPr bwMode="auto">
            <a:xfrm>
              <a:off x="2354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2" name="AutoShape 212"/>
            <p:cNvSpPr>
              <a:spLocks noChangeArrowheads="1"/>
            </p:cNvSpPr>
            <p:nvPr/>
          </p:nvSpPr>
          <p:spPr bwMode="auto">
            <a:xfrm>
              <a:off x="2162" y="2808"/>
              <a:ext cx="36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3" name="AutoShape 213"/>
            <p:cNvSpPr>
              <a:spLocks noChangeArrowheads="1"/>
            </p:cNvSpPr>
            <p:nvPr/>
          </p:nvSpPr>
          <p:spPr bwMode="auto">
            <a:xfrm>
              <a:off x="2162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8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6" name="AutoShape 216"/>
            <p:cNvSpPr>
              <a:spLocks noChangeArrowheads="1"/>
            </p:cNvSpPr>
            <p:nvPr/>
          </p:nvSpPr>
          <p:spPr bwMode="auto">
            <a:xfrm>
              <a:off x="2056" y="2808"/>
              <a:ext cx="4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7" name="AutoShape 217"/>
            <p:cNvSpPr>
              <a:spLocks noChangeArrowheads="1"/>
            </p:cNvSpPr>
            <p:nvPr/>
          </p:nvSpPr>
          <p:spPr bwMode="auto">
            <a:xfrm>
              <a:off x="2056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8" name="AutoShape 218"/>
            <p:cNvSpPr>
              <a:spLocks noChangeArrowheads="1"/>
            </p:cNvSpPr>
            <p:nvPr/>
          </p:nvSpPr>
          <p:spPr bwMode="auto">
            <a:xfrm>
              <a:off x="2108" y="2917"/>
              <a:ext cx="38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69" name="AutoShape 219"/>
            <p:cNvSpPr>
              <a:spLocks noChangeArrowheads="1"/>
            </p:cNvSpPr>
            <p:nvPr/>
          </p:nvSpPr>
          <p:spPr bwMode="auto">
            <a:xfrm>
              <a:off x="2108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0" name="AutoShape 220"/>
            <p:cNvSpPr>
              <a:spLocks noChangeArrowheads="1"/>
            </p:cNvSpPr>
            <p:nvPr/>
          </p:nvSpPr>
          <p:spPr bwMode="auto">
            <a:xfrm>
              <a:off x="2056" y="2917"/>
              <a:ext cx="43" cy="84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1" name="AutoShape 221"/>
            <p:cNvSpPr>
              <a:spLocks noChangeArrowheads="1"/>
            </p:cNvSpPr>
            <p:nvPr/>
          </p:nvSpPr>
          <p:spPr bwMode="auto">
            <a:xfrm>
              <a:off x="2056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2" name="Rectangle 222"/>
            <p:cNvSpPr>
              <a:spLocks noChangeArrowheads="1"/>
            </p:cNvSpPr>
            <p:nvPr/>
          </p:nvSpPr>
          <p:spPr bwMode="auto">
            <a:xfrm>
              <a:off x="2214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3" name="Rectangle 223"/>
            <p:cNvSpPr>
              <a:spLocks noChangeArrowheads="1"/>
            </p:cNvSpPr>
            <p:nvPr/>
          </p:nvSpPr>
          <p:spPr bwMode="auto">
            <a:xfrm>
              <a:off x="2268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4" name="Rectangle 224"/>
            <p:cNvSpPr>
              <a:spLocks noChangeArrowheads="1"/>
            </p:cNvSpPr>
            <p:nvPr/>
          </p:nvSpPr>
          <p:spPr bwMode="auto">
            <a:xfrm>
              <a:off x="2325" y="2851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5" name="Rectangle 225"/>
            <p:cNvSpPr>
              <a:spLocks noChangeArrowheads="1"/>
            </p:cNvSpPr>
            <p:nvPr/>
          </p:nvSpPr>
          <p:spPr bwMode="auto">
            <a:xfrm>
              <a:off x="2162" y="2851"/>
              <a:ext cx="3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8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7" name="Rectangle 227"/>
            <p:cNvSpPr>
              <a:spLocks noChangeArrowheads="1"/>
            </p:cNvSpPr>
            <p:nvPr/>
          </p:nvSpPr>
          <p:spPr bwMode="auto">
            <a:xfrm>
              <a:off x="2056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78" name="AutoShape 228"/>
            <p:cNvSpPr>
              <a:spLocks noChangeArrowheads="1"/>
            </p:cNvSpPr>
            <p:nvPr/>
          </p:nvSpPr>
          <p:spPr bwMode="auto">
            <a:xfrm>
              <a:off x="2151" y="2813"/>
              <a:ext cx="7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11307" name="Group 149"/>
          <p:cNvGrpSpPr>
            <a:grpSpLocks/>
          </p:cNvGrpSpPr>
          <p:nvPr/>
        </p:nvGrpSpPr>
        <p:grpSpPr bwMode="auto">
          <a:xfrm>
            <a:off x="5742517" y="4337051"/>
            <a:ext cx="338667" cy="193675"/>
            <a:chOff x="2018" y="2750"/>
            <a:chExt cx="361" cy="309"/>
          </a:xfrm>
        </p:grpSpPr>
        <p:sp>
          <p:nvSpPr>
            <p:cNvPr id="280" name="AutoShape 150"/>
            <p:cNvSpPr>
              <a:spLocks noChangeArrowheads="1"/>
            </p:cNvSpPr>
            <p:nvPr/>
          </p:nvSpPr>
          <p:spPr bwMode="auto">
            <a:xfrm>
              <a:off x="2018" y="3026"/>
              <a:ext cx="25" cy="35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1" name="AutoShape 151"/>
            <p:cNvSpPr>
              <a:spLocks noChangeArrowheads="1"/>
            </p:cNvSpPr>
            <p:nvPr/>
          </p:nvSpPr>
          <p:spPr bwMode="auto">
            <a:xfrm>
              <a:off x="2043" y="2763"/>
              <a:ext cx="329" cy="296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2" name="Rectangle 152"/>
            <p:cNvSpPr>
              <a:spLocks noChangeArrowheads="1"/>
            </p:cNvSpPr>
            <p:nvPr/>
          </p:nvSpPr>
          <p:spPr bwMode="auto">
            <a:xfrm>
              <a:off x="2255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3" name="Rectangle 153"/>
            <p:cNvSpPr>
              <a:spLocks noChangeArrowheads="1"/>
            </p:cNvSpPr>
            <p:nvPr/>
          </p:nvSpPr>
          <p:spPr bwMode="auto">
            <a:xfrm>
              <a:off x="2244" y="2917"/>
              <a:ext cx="20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4" name="Rectangle 154"/>
            <p:cNvSpPr>
              <a:spLocks noChangeArrowheads="1"/>
            </p:cNvSpPr>
            <p:nvPr/>
          </p:nvSpPr>
          <p:spPr bwMode="auto">
            <a:xfrm>
              <a:off x="2314" y="2892"/>
              <a:ext cx="29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5" name="Rectangle 155"/>
            <p:cNvSpPr>
              <a:spLocks noChangeArrowheads="1"/>
            </p:cNvSpPr>
            <p:nvPr/>
          </p:nvSpPr>
          <p:spPr bwMode="auto">
            <a:xfrm>
              <a:off x="2307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6" name="Rectangle 156"/>
            <p:cNvSpPr>
              <a:spLocks noChangeArrowheads="1"/>
            </p:cNvSpPr>
            <p:nvPr/>
          </p:nvSpPr>
          <p:spPr bwMode="auto">
            <a:xfrm>
              <a:off x="2307" y="287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7" name="Rectangle 157"/>
            <p:cNvSpPr>
              <a:spLocks noChangeArrowheads="1"/>
            </p:cNvSpPr>
            <p:nvPr/>
          </p:nvSpPr>
          <p:spPr bwMode="auto">
            <a:xfrm>
              <a:off x="2043" y="289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8" name="Rectangle 158"/>
            <p:cNvSpPr>
              <a:spLocks noChangeArrowheads="1"/>
            </p:cNvSpPr>
            <p:nvPr/>
          </p:nvSpPr>
          <p:spPr bwMode="auto">
            <a:xfrm>
              <a:off x="2043" y="2887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89" name="Rectangle 159"/>
            <p:cNvSpPr>
              <a:spLocks noChangeArrowheads="1"/>
            </p:cNvSpPr>
            <p:nvPr/>
          </p:nvSpPr>
          <p:spPr bwMode="auto">
            <a:xfrm>
              <a:off x="2043" y="2912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0" name="Rectangle 160"/>
            <p:cNvSpPr>
              <a:spLocks noChangeArrowheads="1"/>
            </p:cNvSpPr>
            <p:nvPr/>
          </p:nvSpPr>
          <p:spPr bwMode="auto">
            <a:xfrm>
              <a:off x="2135" y="2899"/>
              <a:ext cx="16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1" name="Rectangle 161"/>
            <p:cNvSpPr>
              <a:spLocks noChangeArrowheads="1"/>
            </p:cNvSpPr>
            <p:nvPr/>
          </p:nvSpPr>
          <p:spPr bwMode="auto">
            <a:xfrm>
              <a:off x="2120" y="2912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2" name="Rectangle 162"/>
            <p:cNvSpPr>
              <a:spLocks noChangeArrowheads="1"/>
            </p:cNvSpPr>
            <p:nvPr/>
          </p:nvSpPr>
          <p:spPr bwMode="auto">
            <a:xfrm>
              <a:off x="2043" y="3001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3" name="Rectangle 163"/>
            <p:cNvSpPr>
              <a:spLocks noChangeArrowheads="1"/>
            </p:cNvSpPr>
            <p:nvPr/>
          </p:nvSpPr>
          <p:spPr bwMode="auto">
            <a:xfrm>
              <a:off x="2043" y="2991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4" name="Rectangle 164"/>
            <p:cNvSpPr>
              <a:spLocks noChangeArrowheads="1"/>
            </p:cNvSpPr>
            <p:nvPr/>
          </p:nvSpPr>
          <p:spPr bwMode="auto">
            <a:xfrm>
              <a:off x="2043" y="3016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5" name="Rectangle 165"/>
            <p:cNvSpPr>
              <a:spLocks noChangeArrowheads="1"/>
            </p:cNvSpPr>
            <p:nvPr/>
          </p:nvSpPr>
          <p:spPr bwMode="auto">
            <a:xfrm>
              <a:off x="2135" y="3001"/>
              <a:ext cx="16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6" name="Rectangle 166"/>
            <p:cNvSpPr>
              <a:spLocks noChangeArrowheads="1"/>
            </p:cNvSpPr>
            <p:nvPr/>
          </p:nvSpPr>
          <p:spPr bwMode="auto">
            <a:xfrm>
              <a:off x="2120" y="3016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7" name="AutoShape 167"/>
            <p:cNvSpPr>
              <a:spLocks noChangeArrowheads="1"/>
            </p:cNvSpPr>
            <p:nvPr/>
          </p:nvSpPr>
          <p:spPr bwMode="auto">
            <a:xfrm>
              <a:off x="2169" y="2899"/>
              <a:ext cx="74" cy="28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6" cy="41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299" name="Rectangle 169"/>
            <p:cNvSpPr>
              <a:spLocks noChangeArrowheads="1"/>
            </p:cNvSpPr>
            <p:nvPr/>
          </p:nvSpPr>
          <p:spPr bwMode="auto">
            <a:xfrm>
              <a:off x="2370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0" name="Rectangle 170"/>
            <p:cNvSpPr>
              <a:spLocks noChangeArrowheads="1"/>
            </p:cNvSpPr>
            <p:nvPr/>
          </p:nvSpPr>
          <p:spPr bwMode="auto">
            <a:xfrm>
              <a:off x="2036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1" name="Rectangle 171"/>
            <p:cNvSpPr>
              <a:spLocks noChangeArrowheads="1"/>
            </p:cNvSpPr>
            <p:nvPr/>
          </p:nvSpPr>
          <p:spPr bwMode="auto">
            <a:xfrm>
              <a:off x="2169" y="2925"/>
              <a:ext cx="74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2" name="Rectangle 172"/>
            <p:cNvSpPr>
              <a:spLocks noChangeArrowheads="1"/>
            </p:cNvSpPr>
            <p:nvPr/>
          </p:nvSpPr>
          <p:spPr bwMode="auto">
            <a:xfrm>
              <a:off x="2169" y="3011"/>
              <a:ext cx="74" cy="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3" name="Rectangle 173"/>
            <p:cNvSpPr>
              <a:spLocks noChangeArrowheads="1"/>
            </p:cNvSpPr>
            <p:nvPr/>
          </p:nvSpPr>
          <p:spPr bwMode="auto">
            <a:xfrm>
              <a:off x="2169" y="3026"/>
              <a:ext cx="74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4" name="Rectangle 174"/>
            <p:cNvSpPr>
              <a:spLocks noChangeArrowheads="1"/>
            </p:cNvSpPr>
            <p:nvPr/>
          </p:nvSpPr>
          <p:spPr bwMode="auto">
            <a:xfrm>
              <a:off x="2169" y="3046"/>
              <a:ext cx="74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5" name="Rectangle 175"/>
            <p:cNvSpPr>
              <a:spLocks noChangeArrowheads="1"/>
            </p:cNvSpPr>
            <p:nvPr/>
          </p:nvSpPr>
          <p:spPr bwMode="auto">
            <a:xfrm>
              <a:off x="221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6" name="Rectangle 176"/>
            <p:cNvSpPr>
              <a:spLocks noChangeArrowheads="1"/>
            </p:cNvSpPr>
            <p:nvPr/>
          </p:nvSpPr>
          <p:spPr bwMode="auto">
            <a:xfrm>
              <a:off x="221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7" name="Rectangle 177"/>
            <p:cNvSpPr>
              <a:spLocks noChangeArrowheads="1"/>
            </p:cNvSpPr>
            <p:nvPr/>
          </p:nvSpPr>
          <p:spPr bwMode="auto">
            <a:xfrm>
              <a:off x="217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0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2" cy="5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309" name="Rectangle 179"/>
            <p:cNvSpPr>
              <a:spLocks noChangeArrowheads="1"/>
            </p:cNvSpPr>
            <p:nvPr/>
          </p:nvSpPr>
          <p:spPr bwMode="auto">
            <a:xfrm>
              <a:off x="2244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0" name="Rectangle 180"/>
            <p:cNvSpPr>
              <a:spLocks noChangeArrowheads="1"/>
            </p:cNvSpPr>
            <p:nvPr/>
          </p:nvSpPr>
          <p:spPr bwMode="auto">
            <a:xfrm>
              <a:off x="2153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1" name="Rectangle 181"/>
            <p:cNvSpPr>
              <a:spLocks noChangeArrowheads="1"/>
            </p:cNvSpPr>
            <p:nvPr/>
          </p:nvSpPr>
          <p:spPr bwMode="auto">
            <a:xfrm>
              <a:off x="2169" y="3016"/>
              <a:ext cx="74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2" name="Rectangle 182"/>
            <p:cNvSpPr>
              <a:spLocks noChangeArrowheads="1"/>
            </p:cNvSpPr>
            <p:nvPr/>
          </p:nvSpPr>
          <p:spPr bwMode="auto">
            <a:xfrm>
              <a:off x="2169" y="3031"/>
              <a:ext cx="74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3" name="Rectangle 183"/>
            <p:cNvSpPr>
              <a:spLocks noChangeArrowheads="1"/>
            </p:cNvSpPr>
            <p:nvPr/>
          </p:nvSpPr>
          <p:spPr bwMode="auto">
            <a:xfrm>
              <a:off x="2169" y="3049"/>
              <a:ext cx="74" cy="10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5" name="Rectangle 185"/>
            <p:cNvSpPr>
              <a:spLocks noChangeArrowheads="1"/>
            </p:cNvSpPr>
            <p:nvPr/>
          </p:nvSpPr>
          <p:spPr bwMode="auto">
            <a:xfrm>
              <a:off x="2171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6" name="Rectangle 186"/>
            <p:cNvSpPr>
              <a:spLocks noChangeArrowheads="1"/>
            </p:cNvSpPr>
            <p:nvPr/>
          </p:nvSpPr>
          <p:spPr bwMode="auto">
            <a:xfrm>
              <a:off x="2210" y="2963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7" name="Rectangle 187"/>
            <p:cNvSpPr>
              <a:spLocks noChangeArrowheads="1"/>
            </p:cNvSpPr>
            <p:nvPr/>
          </p:nvSpPr>
          <p:spPr bwMode="auto">
            <a:xfrm>
              <a:off x="2198" y="2963"/>
              <a:ext cx="14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19" name="Rectangle 189"/>
            <p:cNvSpPr>
              <a:spLocks noChangeArrowheads="1"/>
            </p:cNvSpPr>
            <p:nvPr/>
          </p:nvSpPr>
          <p:spPr bwMode="auto">
            <a:xfrm>
              <a:off x="2171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0" name="Rectangle 190"/>
            <p:cNvSpPr>
              <a:spLocks noChangeArrowheads="1"/>
            </p:cNvSpPr>
            <p:nvPr/>
          </p:nvSpPr>
          <p:spPr bwMode="auto">
            <a:xfrm>
              <a:off x="2244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1" name="Rectangle 191"/>
            <p:cNvSpPr>
              <a:spLocks noChangeArrowheads="1"/>
            </p:cNvSpPr>
            <p:nvPr/>
          </p:nvSpPr>
          <p:spPr bwMode="auto">
            <a:xfrm>
              <a:off x="2153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2" name="Rectangle 192"/>
            <p:cNvSpPr>
              <a:spLocks noChangeArrowheads="1"/>
            </p:cNvSpPr>
            <p:nvPr/>
          </p:nvSpPr>
          <p:spPr bwMode="auto">
            <a:xfrm>
              <a:off x="2327" y="2813"/>
              <a:ext cx="32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3" name="Rectangle 193"/>
            <p:cNvSpPr>
              <a:spLocks noChangeArrowheads="1"/>
            </p:cNvSpPr>
            <p:nvPr/>
          </p:nvSpPr>
          <p:spPr bwMode="auto">
            <a:xfrm>
              <a:off x="2277" y="2925"/>
              <a:ext cx="25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4" name="Rectangle 194"/>
            <p:cNvSpPr>
              <a:spLocks noChangeArrowheads="1"/>
            </p:cNvSpPr>
            <p:nvPr/>
          </p:nvSpPr>
          <p:spPr bwMode="auto">
            <a:xfrm>
              <a:off x="2117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5" name="Rectangle 195"/>
            <p:cNvSpPr>
              <a:spLocks noChangeArrowheads="1"/>
            </p:cNvSpPr>
            <p:nvPr/>
          </p:nvSpPr>
          <p:spPr bwMode="auto">
            <a:xfrm>
              <a:off x="2219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6" name="Rectangle 196"/>
            <p:cNvSpPr>
              <a:spLocks noChangeArrowheads="1"/>
            </p:cNvSpPr>
            <p:nvPr/>
          </p:nvSpPr>
          <p:spPr bwMode="auto">
            <a:xfrm>
              <a:off x="2277" y="2813"/>
              <a:ext cx="25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7" name="Rectangle 197"/>
            <p:cNvSpPr>
              <a:spLocks noChangeArrowheads="1"/>
            </p:cNvSpPr>
            <p:nvPr/>
          </p:nvSpPr>
          <p:spPr bwMode="auto">
            <a:xfrm>
              <a:off x="2327" y="292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8" name="Rectangle 198"/>
            <p:cNvSpPr>
              <a:spLocks noChangeArrowheads="1"/>
            </p:cNvSpPr>
            <p:nvPr/>
          </p:nvSpPr>
          <p:spPr bwMode="auto">
            <a:xfrm>
              <a:off x="2167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29" name="Rectangle 199"/>
            <p:cNvSpPr>
              <a:spLocks noChangeArrowheads="1"/>
            </p:cNvSpPr>
            <p:nvPr/>
          </p:nvSpPr>
          <p:spPr bwMode="auto">
            <a:xfrm>
              <a:off x="2061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0" name="Rectangle 200"/>
            <p:cNvSpPr>
              <a:spLocks noChangeArrowheads="1"/>
            </p:cNvSpPr>
            <p:nvPr/>
          </p:nvSpPr>
          <p:spPr bwMode="auto">
            <a:xfrm>
              <a:off x="2117" y="2925"/>
              <a:ext cx="25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1" name="Rectangle 201"/>
            <p:cNvSpPr>
              <a:spLocks noChangeArrowheads="1"/>
            </p:cNvSpPr>
            <p:nvPr/>
          </p:nvSpPr>
          <p:spPr bwMode="auto">
            <a:xfrm>
              <a:off x="2061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2" name="AutoShape 202"/>
            <p:cNvSpPr>
              <a:spLocks noChangeArrowheads="1"/>
            </p:cNvSpPr>
            <p:nvPr/>
          </p:nvSpPr>
          <p:spPr bwMode="auto">
            <a:xfrm>
              <a:off x="2214" y="2808"/>
              <a:ext cx="43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3" name="AutoShape 203"/>
            <p:cNvSpPr>
              <a:spLocks noChangeArrowheads="1"/>
            </p:cNvSpPr>
            <p:nvPr/>
          </p:nvSpPr>
          <p:spPr bwMode="auto">
            <a:xfrm>
              <a:off x="2246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4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3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5" name="AutoShape 205"/>
            <p:cNvSpPr>
              <a:spLocks noChangeArrowheads="1"/>
            </p:cNvSpPr>
            <p:nvPr/>
          </p:nvSpPr>
          <p:spPr bwMode="auto">
            <a:xfrm>
              <a:off x="2305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6" name="AutoShape 206"/>
            <p:cNvSpPr>
              <a:spLocks noChangeArrowheads="1"/>
            </p:cNvSpPr>
            <p:nvPr/>
          </p:nvSpPr>
          <p:spPr bwMode="auto">
            <a:xfrm>
              <a:off x="2325" y="2808"/>
              <a:ext cx="32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7" name="AutoShape 207"/>
            <p:cNvSpPr>
              <a:spLocks noChangeArrowheads="1"/>
            </p:cNvSpPr>
            <p:nvPr/>
          </p:nvSpPr>
          <p:spPr bwMode="auto">
            <a:xfrm>
              <a:off x="2354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8" name="AutoShape 208"/>
            <p:cNvSpPr>
              <a:spLocks noChangeArrowheads="1"/>
            </p:cNvSpPr>
            <p:nvPr/>
          </p:nvSpPr>
          <p:spPr bwMode="auto">
            <a:xfrm>
              <a:off x="2268" y="2917"/>
              <a:ext cx="43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39" name="AutoShape 209"/>
            <p:cNvSpPr>
              <a:spLocks noChangeArrowheads="1"/>
            </p:cNvSpPr>
            <p:nvPr/>
          </p:nvSpPr>
          <p:spPr bwMode="auto">
            <a:xfrm>
              <a:off x="2305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0" name="AutoShape 210"/>
            <p:cNvSpPr>
              <a:spLocks noChangeArrowheads="1"/>
            </p:cNvSpPr>
            <p:nvPr/>
          </p:nvSpPr>
          <p:spPr bwMode="auto">
            <a:xfrm>
              <a:off x="2325" y="2917"/>
              <a:ext cx="32" cy="84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1" name="AutoShape 211"/>
            <p:cNvSpPr>
              <a:spLocks noChangeArrowheads="1"/>
            </p:cNvSpPr>
            <p:nvPr/>
          </p:nvSpPr>
          <p:spPr bwMode="auto">
            <a:xfrm>
              <a:off x="2354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2" name="AutoShape 212"/>
            <p:cNvSpPr>
              <a:spLocks noChangeArrowheads="1"/>
            </p:cNvSpPr>
            <p:nvPr/>
          </p:nvSpPr>
          <p:spPr bwMode="auto">
            <a:xfrm>
              <a:off x="2162" y="2808"/>
              <a:ext cx="36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3" name="AutoShape 213"/>
            <p:cNvSpPr>
              <a:spLocks noChangeArrowheads="1"/>
            </p:cNvSpPr>
            <p:nvPr/>
          </p:nvSpPr>
          <p:spPr bwMode="auto">
            <a:xfrm>
              <a:off x="2162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8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6" name="AutoShape 216"/>
            <p:cNvSpPr>
              <a:spLocks noChangeArrowheads="1"/>
            </p:cNvSpPr>
            <p:nvPr/>
          </p:nvSpPr>
          <p:spPr bwMode="auto">
            <a:xfrm>
              <a:off x="2056" y="2808"/>
              <a:ext cx="4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7" name="AutoShape 217"/>
            <p:cNvSpPr>
              <a:spLocks noChangeArrowheads="1"/>
            </p:cNvSpPr>
            <p:nvPr/>
          </p:nvSpPr>
          <p:spPr bwMode="auto">
            <a:xfrm>
              <a:off x="2056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8" name="AutoShape 218"/>
            <p:cNvSpPr>
              <a:spLocks noChangeArrowheads="1"/>
            </p:cNvSpPr>
            <p:nvPr/>
          </p:nvSpPr>
          <p:spPr bwMode="auto">
            <a:xfrm>
              <a:off x="2108" y="2917"/>
              <a:ext cx="38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49" name="AutoShape 219"/>
            <p:cNvSpPr>
              <a:spLocks noChangeArrowheads="1"/>
            </p:cNvSpPr>
            <p:nvPr/>
          </p:nvSpPr>
          <p:spPr bwMode="auto">
            <a:xfrm>
              <a:off x="2108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0" name="AutoShape 220"/>
            <p:cNvSpPr>
              <a:spLocks noChangeArrowheads="1"/>
            </p:cNvSpPr>
            <p:nvPr/>
          </p:nvSpPr>
          <p:spPr bwMode="auto">
            <a:xfrm>
              <a:off x="2056" y="2917"/>
              <a:ext cx="43" cy="84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1" name="AutoShape 221"/>
            <p:cNvSpPr>
              <a:spLocks noChangeArrowheads="1"/>
            </p:cNvSpPr>
            <p:nvPr/>
          </p:nvSpPr>
          <p:spPr bwMode="auto">
            <a:xfrm>
              <a:off x="2056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2" name="Rectangle 222"/>
            <p:cNvSpPr>
              <a:spLocks noChangeArrowheads="1"/>
            </p:cNvSpPr>
            <p:nvPr/>
          </p:nvSpPr>
          <p:spPr bwMode="auto">
            <a:xfrm>
              <a:off x="2214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3" name="Rectangle 223"/>
            <p:cNvSpPr>
              <a:spLocks noChangeArrowheads="1"/>
            </p:cNvSpPr>
            <p:nvPr/>
          </p:nvSpPr>
          <p:spPr bwMode="auto">
            <a:xfrm>
              <a:off x="2268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4" name="Rectangle 224"/>
            <p:cNvSpPr>
              <a:spLocks noChangeArrowheads="1"/>
            </p:cNvSpPr>
            <p:nvPr/>
          </p:nvSpPr>
          <p:spPr bwMode="auto">
            <a:xfrm>
              <a:off x="2325" y="2851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5" name="Rectangle 225"/>
            <p:cNvSpPr>
              <a:spLocks noChangeArrowheads="1"/>
            </p:cNvSpPr>
            <p:nvPr/>
          </p:nvSpPr>
          <p:spPr bwMode="auto">
            <a:xfrm>
              <a:off x="2162" y="2851"/>
              <a:ext cx="3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8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7" name="Rectangle 227"/>
            <p:cNvSpPr>
              <a:spLocks noChangeArrowheads="1"/>
            </p:cNvSpPr>
            <p:nvPr/>
          </p:nvSpPr>
          <p:spPr bwMode="auto">
            <a:xfrm>
              <a:off x="2056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58" name="AutoShape 228"/>
            <p:cNvSpPr>
              <a:spLocks noChangeArrowheads="1"/>
            </p:cNvSpPr>
            <p:nvPr/>
          </p:nvSpPr>
          <p:spPr bwMode="auto">
            <a:xfrm>
              <a:off x="2151" y="2813"/>
              <a:ext cx="7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11308" name="Group 149"/>
          <p:cNvGrpSpPr>
            <a:grpSpLocks/>
          </p:cNvGrpSpPr>
          <p:nvPr/>
        </p:nvGrpSpPr>
        <p:grpSpPr bwMode="auto">
          <a:xfrm>
            <a:off x="7124701" y="4429126"/>
            <a:ext cx="336551" cy="193675"/>
            <a:chOff x="2018" y="2750"/>
            <a:chExt cx="361" cy="309"/>
          </a:xfrm>
        </p:grpSpPr>
        <p:sp>
          <p:nvSpPr>
            <p:cNvPr id="360" name="AutoShape 150"/>
            <p:cNvSpPr>
              <a:spLocks noChangeArrowheads="1"/>
            </p:cNvSpPr>
            <p:nvPr/>
          </p:nvSpPr>
          <p:spPr bwMode="auto">
            <a:xfrm>
              <a:off x="2018" y="3026"/>
              <a:ext cx="25" cy="35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1" name="AutoShape 151"/>
            <p:cNvSpPr>
              <a:spLocks noChangeArrowheads="1"/>
            </p:cNvSpPr>
            <p:nvPr/>
          </p:nvSpPr>
          <p:spPr bwMode="auto">
            <a:xfrm>
              <a:off x="2043" y="2763"/>
              <a:ext cx="329" cy="296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2" name="Rectangle 152"/>
            <p:cNvSpPr>
              <a:spLocks noChangeArrowheads="1"/>
            </p:cNvSpPr>
            <p:nvPr/>
          </p:nvSpPr>
          <p:spPr bwMode="auto">
            <a:xfrm>
              <a:off x="2256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3" name="Rectangle 153"/>
            <p:cNvSpPr>
              <a:spLocks noChangeArrowheads="1"/>
            </p:cNvSpPr>
            <p:nvPr/>
          </p:nvSpPr>
          <p:spPr bwMode="auto">
            <a:xfrm>
              <a:off x="2243" y="2917"/>
              <a:ext cx="20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4" name="Rectangle 154"/>
            <p:cNvSpPr>
              <a:spLocks noChangeArrowheads="1"/>
            </p:cNvSpPr>
            <p:nvPr/>
          </p:nvSpPr>
          <p:spPr bwMode="auto">
            <a:xfrm>
              <a:off x="2313" y="2892"/>
              <a:ext cx="3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5" name="Rectangle 155"/>
            <p:cNvSpPr>
              <a:spLocks noChangeArrowheads="1"/>
            </p:cNvSpPr>
            <p:nvPr/>
          </p:nvSpPr>
          <p:spPr bwMode="auto">
            <a:xfrm>
              <a:off x="2306" y="2905"/>
              <a:ext cx="20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6" name="Rectangle 156"/>
            <p:cNvSpPr>
              <a:spLocks noChangeArrowheads="1"/>
            </p:cNvSpPr>
            <p:nvPr/>
          </p:nvSpPr>
          <p:spPr bwMode="auto">
            <a:xfrm>
              <a:off x="2306" y="2879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7" name="Rectangle 157"/>
            <p:cNvSpPr>
              <a:spLocks noChangeArrowheads="1"/>
            </p:cNvSpPr>
            <p:nvPr/>
          </p:nvSpPr>
          <p:spPr bwMode="auto">
            <a:xfrm>
              <a:off x="2043" y="2899"/>
              <a:ext cx="18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8" name="Rectangle 158"/>
            <p:cNvSpPr>
              <a:spLocks noChangeArrowheads="1"/>
            </p:cNvSpPr>
            <p:nvPr/>
          </p:nvSpPr>
          <p:spPr bwMode="auto">
            <a:xfrm>
              <a:off x="2043" y="2887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69" name="Rectangle 159"/>
            <p:cNvSpPr>
              <a:spLocks noChangeArrowheads="1"/>
            </p:cNvSpPr>
            <p:nvPr/>
          </p:nvSpPr>
          <p:spPr bwMode="auto">
            <a:xfrm>
              <a:off x="2043" y="2912"/>
              <a:ext cx="14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0" name="Rectangle 160"/>
            <p:cNvSpPr>
              <a:spLocks noChangeArrowheads="1"/>
            </p:cNvSpPr>
            <p:nvPr/>
          </p:nvSpPr>
          <p:spPr bwMode="auto">
            <a:xfrm>
              <a:off x="2136" y="2899"/>
              <a:ext cx="16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1" name="Rectangle 161"/>
            <p:cNvSpPr>
              <a:spLocks noChangeArrowheads="1"/>
            </p:cNvSpPr>
            <p:nvPr/>
          </p:nvSpPr>
          <p:spPr bwMode="auto">
            <a:xfrm>
              <a:off x="2120" y="2912"/>
              <a:ext cx="20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2" name="Rectangle 162"/>
            <p:cNvSpPr>
              <a:spLocks noChangeArrowheads="1"/>
            </p:cNvSpPr>
            <p:nvPr/>
          </p:nvSpPr>
          <p:spPr bwMode="auto">
            <a:xfrm>
              <a:off x="2043" y="3001"/>
              <a:ext cx="18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3" name="Rectangle 163"/>
            <p:cNvSpPr>
              <a:spLocks noChangeArrowheads="1"/>
            </p:cNvSpPr>
            <p:nvPr/>
          </p:nvSpPr>
          <p:spPr bwMode="auto">
            <a:xfrm>
              <a:off x="2043" y="2991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4" name="Rectangle 164"/>
            <p:cNvSpPr>
              <a:spLocks noChangeArrowheads="1"/>
            </p:cNvSpPr>
            <p:nvPr/>
          </p:nvSpPr>
          <p:spPr bwMode="auto">
            <a:xfrm>
              <a:off x="2043" y="3016"/>
              <a:ext cx="14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5" name="Rectangle 165"/>
            <p:cNvSpPr>
              <a:spLocks noChangeArrowheads="1"/>
            </p:cNvSpPr>
            <p:nvPr/>
          </p:nvSpPr>
          <p:spPr bwMode="auto">
            <a:xfrm>
              <a:off x="2136" y="3001"/>
              <a:ext cx="16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6" name="Rectangle 166"/>
            <p:cNvSpPr>
              <a:spLocks noChangeArrowheads="1"/>
            </p:cNvSpPr>
            <p:nvPr/>
          </p:nvSpPr>
          <p:spPr bwMode="auto">
            <a:xfrm>
              <a:off x="2120" y="3016"/>
              <a:ext cx="20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8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6" cy="41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79" name="Rectangle 169"/>
            <p:cNvSpPr>
              <a:spLocks noChangeArrowheads="1"/>
            </p:cNvSpPr>
            <p:nvPr/>
          </p:nvSpPr>
          <p:spPr bwMode="auto">
            <a:xfrm>
              <a:off x="2370" y="2773"/>
              <a:ext cx="11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0" name="Rectangle 170"/>
            <p:cNvSpPr>
              <a:spLocks noChangeArrowheads="1"/>
            </p:cNvSpPr>
            <p:nvPr/>
          </p:nvSpPr>
          <p:spPr bwMode="auto">
            <a:xfrm>
              <a:off x="2034" y="2773"/>
              <a:ext cx="14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1" name="Rectangle 171"/>
            <p:cNvSpPr>
              <a:spLocks noChangeArrowheads="1"/>
            </p:cNvSpPr>
            <p:nvPr/>
          </p:nvSpPr>
          <p:spPr bwMode="auto">
            <a:xfrm>
              <a:off x="2170" y="2925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2" name="Rectangle 172"/>
            <p:cNvSpPr>
              <a:spLocks noChangeArrowheads="1"/>
            </p:cNvSpPr>
            <p:nvPr/>
          </p:nvSpPr>
          <p:spPr bwMode="auto">
            <a:xfrm>
              <a:off x="2170" y="3011"/>
              <a:ext cx="73" cy="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3" name="Rectangle 173"/>
            <p:cNvSpPr>
              <a:spLocks noChangeArrowheads="1"/>
            </p:cNvSpPr>
            <p:nvPr/>
          </p:nvSpPr>
          <p:spPr bwMode="auto">
            <a:xfrm>
              <a:off x="2170" y="3026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4" name="Rectangle 174"/>
            <p:cNvSpPr>
              <a:spLocks noChangeArrowheads="1"/>
            </p:cNvSpPr>
            <p:nvPr/>
          </p:nvSpPr>
          <p:spPr bwMode="auto">
            <a:xfrm>
              <a:off x="2170" y="3046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5" name="Rectangle 175"/>
            <p:cNvSpPr>
              <a:spLocks noChangeArrowheads="1"/>
            </p:cNvSpPr>
            <p:nvPr/>
          </p:nvSpPr>
          <p:spPr bwMode="auto">
            <a:xfrm>
              <a:off x="221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6" name="Rectangle 176"/>
            <p:cNvSpPr>
              <a:spLocks noChangeArrowheads="1"/>
            </p:cNvSpPr>
            <p:nvPr/>
          </p:nvSpPr>
          <p:spPr bwMode="auto">
            <a:xfrm>
              <a:off x="2211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7" name="Rectangle 177"/>
            <p:cNvSpPr>
              <a:spLocks noChangeArrowheads="1"/>
            </p:cNvSpPr>
            <p:nvPr/>
          </p:nvSpPr>
          <p:spPr bwMode="auto">
            <a:xfrm>
              <a:off x="2170" y="2927"/>
              <a:ext cx="32" cy="84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88" name="Rectangle 178"/>
            <p:cNvSpPr>
              <a:spLocks noChangeArrowheads="1"/>
            </p:cNvSpPr>
            <p:nvPr/>
          </p:nvSpPr>
          <p:spPr bwMode="auto">
            <a:xfrm>
              <a:off x="2211" y="2975"/>
              <a:ext cx="32" cy="5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389" name="Rectangle 179"/>
            <p:cNvSpPr>
              <a:spLocks noChangeArrowheads="1"/>
            </p:cNvSpPr>
            <p:nvPr/>
          </p:nvSpPr>
          <p:spPr bwMode="auto">
            <a:xfrm>
              <a:off x="2243" y="2991"/>
              <a:ext cx="18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0" name="Rectangle 180"/>
            <p:cNvSpPr>
              <a:spLocks noChangeArrowheads="1"/>
            </p:cNvSpPr>
            <p:nvPr/>
          </p:nvSpPr>
          <p:spPr bwMode="auto">
            <a:xfrm>
              <a:off x="2154" y="2991"/>
              <a:ext cx="16" cy="7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3" name="Rectangle 183"/>
            <p:cNvSpPr>
              <a:spLocks noChangeArrowheads="1"/>
            </p:cNvSpPr>
            <p:nvPr/>
          </p:nvSpPr>
          <p:spPr bwMode="auto">
            <a:xfrm>
              <a:off x="2170" y="3049"/>
              <a:ext cx="73" cy="10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4" name="Rectangle 184"/>
            <p:cNvSpPr>
              <a:spLocks noChangeArrowheads="1"/>
            </p:cNvSpPr>
            <p:nvPr/>
          </p:nvSpPr>
          <p:spPr bwMode="auto">
            <a:xfrm>
              <a:off x="2211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5" name="Rectangle 185"/>
            <p:cNvSpPr>
              <a:spLocks noChangeArrowheads="1"/>
            </p:cNvSpPr>
            <p:nvPr/>
          </p:nvSpPr>
          <p:spPr bwMode="auto">
            <a:xfrm>
              <a:off x="2170" y="2975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6" name="Rectangle 186"/>
            <p:cNvSpPr>
              <a:spLocks noChangeArrowheads="1"/>
            </p:cNvSpPr>
            <p:nvPr/>
          </p:nvSpPr>
          <p:spPr bwMode="auto">
            <a:xfrm>
              <a:off x="2211" y="2963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7" name="Rectangle 187"/>
            <p:cNvSpPr>
              <a:spLocks noChangeArrowheads="1"/>
            </p:cNvSpPr>
            <p:nvPr/>
          </p:nvSpPr>
          <p:spPr bwMode="auto">
            <a:xfrm>
              <a:off x="2200" y="2963"/>
              <a:ext cx="11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8" name="Rectangle 188"/>
            <p:cNvSpPr>
              <a:spLocks noChangeArrowheads="1"/>
            </p:cNvSpPr>
            <p:nvPr/>
          </p:nvSpPr>
          <p:spPr bwMode="auto">
            <a:xfrm>
              <a:off x="2211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399" name="Rectangle 189"/>
            <p:cNvSpPr>
              <a:spLocks noChangeArrowheads="1"/>
            </p:cNvSpPr>
            <p:nvPr/>
          </p:nvSpPr>
          <p:spPr bwMode="auto">
            <a:xfrm>
              <a:off x="2170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0" name="Rectangle 190"/>
            <p:cNvSpPr>
              <a:spLocks noChangeArrowheads="1"/>
            </p:cNvSpPr>
            <p:nvPr/>
          </p:nvSpPr>
          <p:spPr bwMode="auto">
            <a:xfrm>
              <a:off x="2243" y="3026"/>
              <a:ext cx="18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1" name="Rectangle 191"/>
            <p:cNvSpPr>
              <a:spLocks noChangeArrowheads="1"/>
            </p:cNvSpPr>
            <p:nvPr/>
          </p:nvSpPr>
          <p:spPr bwMode="auto">
            <a:xfrm>
              <a:off x="2154" y="3026"/>
              <a:ext cx="16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2" name="Rectangle 192"/>
            <p:cNvSpPr>
              <a:spLocks noChangeArrowheads="1"/>
            </p:cNvSpPr>
            <p:nvPr/>
          </p:nvSpPr>
          <p:spPr bwMode="auto">
            <a:xfrm>
              <a:off x="2329" y="2813"/>
              <a:ext cx="30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3" name="Rectangle 193"/>
            <p:cNvSpPr>
              <a:spLocks noChangeArrowheads="1"/>
            </p:cNvSpPr>
            <p:nvPr/>
          </p:nvSpPr>
          <p:spPr bwMode="auto">
            <a:xfrm>
              <a:off x="2277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4" name="Rectangle 194"/>
            <p:cNvSpPr>
              <a:spLocks noChangeArrowheads="1"/>
            </p:cNvSpPr>
            <p:nvPr/>
          </p:nvSpPr>
          <p:spPr bwMode="auto">
            <a:xfrm>
              <a:off x="2118" y="2813"/>
              <a:ext cx="23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5" name="Rectangle 195"/>
            <p:cNvSpPr>
              <a:spLocks noChangeArrowheads="1"/>
            </p:cNvSpPr>
            <p:nvPr/>
          </p:nvSpPr>
          <p:spPr bwMode="auto">
            <a:xfrm>
              <a:off x="2220" y="2813"/>
              <a:ext cx="23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6" name="Rectangle 196"/>
            <p:cNvSpPr>
              <a:spLocks noChangeArrowheads="1"/>
            </p:cNvSpPr>
            <p:nvPr/>
          </p:nvSpPr>
          <p:spPr bwMode="auto">
            <a:xfrm>
              <a:off x="2277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7" name="Rectangle 197"/>
            <p:cNvSpPr>
              <a:spLocks noChangeArrowheads="1"/>
            </p:cNvSpPr>
            <p:nvPr/>
          </p:nvSpPr>
          <p:spPr bwMode="auto">
            <a:xfrm>
              <a:off x="2329" y="292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8" name="Rectangle 198"/>
            <p:cNvSpPr>
              <a:spLocks noChangeArrowheads="1"/>
            </p:cNvSpPr>
            <p:nvPr/>
          </p:nvSpPr>
          <p:spPr bwMode="auto">
            <a:xfrm>
              <a:off x="2168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09" name="Rectangle 199"/>
            <p:cNvSpPr>
              <a:spLocks noChangeArrowheads="1"/>
            </p:cNvSpPr>
            <p:nvPr/>
          </p:nvSpPr>
          <p:spPr bwMode="auto">
            <a:xfrm>
              <a:off x="2061" y="2813"/>
              <a:ext cx="27" cy="76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0" name="Rectangle 200"/>
            <p:cNvSpPr>
              <a:spLocks noChangeArrowheads="1"/>
            </p:cNvSpPr>
            <p:nvPr/>
          </p:nvSpPr>
          <p:spPr bwMode="auto">
            <a:xfrm>
              <a:off x="2118" y="2925"/>
              <a:ext cx="23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1" name="Rectangle 201"/>
            <p:cNvSpPr>
              <a:spLocks noChangeArrowheads="1"/>
            </p:cNvSpPr>
            <p:nvPr/>
          </p:nvSpPr>
          <p:spPr bwMode="auto">
            <a:xfrm>
              <a:off x="2061" y="2925"/>
              <a:ext cx="27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2" name="AutoShape 202"/>
            <p:cNvSpPr>
              <a:spLocks noChangeArrowheads="1"/>
            </p:cNvSpPr>
            <p:nvPr/>
          </p:nvSpPr>
          <p:spPr bwMode="auto">
            <a:xfrm>
              <a:off x="2213" y="2808"/>
              <a:ext cx="43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3" name="AutoShape 203"/>
            <p:cNvSpPr>
              <a:spLocks noChangeArrowheads="1"/>
            </p:cNvSpPr>
            <p:nvPr/>
          </p:nvSpPr>
          <p:spPr bwMode="auto">
            <a:xfrm>
              <a:off x="2245" y="2808"/>
              <a:ext cx="7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4" name="AutoShape 204"/>
            <p:cNvSpPr>
              <a:spLocks noChangeArrowheads="1"/>
            </p:cNvSpPr>
            <p:nvPr/>
          </p:nvSpPr>
          <p:spPr bwMode="auto">
            <a:xfrm>
              <a:off x="2268" y="2808"/>
              <a:ext cx="43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5" name="AutoShape 205"/>
            <p:cNvSpPr>
              <a:spLocks noChangeArrowheads="1"/>
            </p:cNvSpPr>
            <p:nvPr/>
          </p:nvSpPr>
          <p:spPr bwMode="auto">
            <a:xfrm>
              <a:off x="2304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6" name="AutoShape 206"/>
            <p:cNvSpPr>
              <a:spLocks noChangeArrowheads="1"/>
            </p:cNvSpPr>
            <p:nvPr/>
          </p:nvSpPr>
          <p:spPr bwMode="auto">
            <a:xfrm>
              <a:off x="2325" y="2808"/>
              <a:ext cx="32" cy="84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7" name="AutoShape 207"/>
            <p:cNvSpPr>
              <a:spLocks noChangeArrowheads="1"/>
            </p:cNvSpPr>
            <p:nvPr/>
          </p:nvSpPr>
          <p:spPr bwMode="auto">
            <a:xfrm>
              <a:off x="2354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8" name="AutoShape 208"/>
            <p:cNvSpPr>
              <a:spLocks noChangeArrowheads="1"/>
            </p:cNvSpPr>
            <p:nvPr/>
          </p:nvSpPr>
          <p:spPr bwMode="auto">
            <a:xfrm>
              <a:off x="2268" y="2917"/>
              <a:ext cx="43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19" name="AutoShape 209"/>
            <p:cNvSpPr>
              <a:spLocks noChangeArrowheads="1"/>
            </p:cNvSpPr>
            <p:nvPr/>
          </p:nvSpPr>
          <p:spPr bwMode="auto">
            <a:xfrm>
              <a:off x="2304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0" name="AutoShape 210"/>
            <p:cNvSpPr>
              <a:spLocks noChangeArrowheads="1"/>
            </p:cNvSpPr>
            <p:nvPr/>
          </p:nvSpPr>
          <p:spPr bwMode="auto">
            <a:xfrm>
              <a:off x="2325" y="2917"/>
              <a:ext cx="32" cy="84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1" name="AutoShape 211"/>
            <p:cNvSpPr>
              <a:spLocks noChangeArrowheads="1"/>
            </p:cNvSpPr>
            <p:nvPr/>
          </p:nvSpPr>
          <p:spPr bwMode="auto">
            <a:xfrm>
              <a:off x="2354" y="2917"/>
              <a:ext cx="5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6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5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4" name="AutoShape 214"/>
            <p:cNvSpPr>
              <a:spLocks noChangeArrowheads="1"/>
            </p:cNvSpPr>
            <p:nvPr/>
          </p:nvSpPr>
          <p:spPr bwMode="auto">
            <a:xfrm>
              <a:off x="2109" y="2808"/>
              <a:ext cx="39" cy="84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5" name="AutoShape 215"/>
            <p:cNvSpPr>
              <a:spLocks noChangeArrowheads="1"/>
            </p:cNvSpPr>
            <p:nvPr/>
          </p:nvSpPr>
          <p:spPr bwMode="auto">
            <a:xfrm>
              <a:off x="2109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3" cy="84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2" cy="84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8" name="AutoShape 218"/>
            <p:cNvSpPr>
              <a:spLocks noChangeArrowheads="1"/>
            </p:cNvSpPr>
            <p:nvPr/>
          </p:nvSpPr>
          <p:spPr bwMode="auto">
            <a:xfrm>
              <a:off x="2109" y="2917"/>
              <a:ext cx="39" cy="84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29" name="AutoShape 219"/>
            <p:cNvSpPr>
              <a:spLocks noChangeArrowheads="1"/>
            </p:cNvSpPr>
            <p:nvPr/>
          </p:nvSpPr>
          <p:spPr bwMode="auto">
            <a:xfrm>
              <a:off x="2109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0" name="AutoShape 220"/>
            <p:cNvSpPr>
              <a:spLocks noChangeArrowheads="1"/>
            </p:cNvSpPr>
            <p:nvPr/>
          </p:nvSpPr>
          <p:spPr bwMode="auto">
            <a:xfrm>
              <a:off x="2057" y="2917"/>
              <a:ext cx="43" cy="84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1" name="AutoShape 221"/>
            <p:cNvSpPr>
              <a:spLocks noChangeArrowheads="1"/>
            </p:cNvSpPr>
            <p:nvPr/>
          </p:nvSpPr>
          <p:spPr bwMode="auto">
            <a:xfrm>
              <a:off x="2057" y="2917"/>
              <a:ext cx="2" cy="84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2" name="Rectangle 222"/>
            <p:cNvSpPr>
              <a:spLocks noChangeArrowheads="1"/>
            </p:cNvSpPr>
            <p:nvPr/>
          </p:nvSpPr>
          <p:spPr bwMode="auto">
            <a:xfrm>
              <a:off x="2213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3" name="Rectangle 223"/>
            <p:cNvSpPr>
              <a:spLocks noChangeArrowheads="1"/>
            </p:cNvSpPr>
            <p:nvPr/>
          </p:nvSpPr>
          <p:spPr bwMode="auto">
            <a:xfrm>
              <a:off x="2268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4" name="Rectangle 224"/>
            <p:cNvSpPr>
              <a:spLocks noChangeArrowheads="1"/>
            </p:cNvSpPr>
            <p:nvPr/>
          </p:nvSpPr>
          <p:spPr bwMode="auto">
            <a:xfrm>
              <a:off x="2325" y="2851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6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6" name="Rectangle 226"/>
            <p:cNvSpPr>
              <a:spLocks noChangeArrowheads="1"/>
            </p:cNvSpPr>
            <p:nvPr/>
          </p:nvSpPr>
          <p:spPr bwMode="auto">
            <a:xfrm>
              <a:off x="2109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</a:endParaRPr>
            </a:p>
          </p:txBody>
        </p:sp>
        <p:sp>
          <p:nvSpPr>
            <p:cNvPr id="438" name="AutoShape 228"/>
            <p:cNvSpPr>
              <a:spLocks noChangeArrowheads="1"/>
            </p:cNvSpPr>
            <p:nvPr/>
          </p:nvSpPr>
          <p:spPr bwMode="auto">
            <a:xfrm>
              <a:off x="2152" y="2813"/>
              <a:ext cx="7" cy="10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63220" tIns="131615" rIns="263220" bIns="131615" anchor="ctr"/>
            <a:lstStyle/>
            <a:p>
              <a:pPr algn="ctr" defTabSz="1293019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  <a:defRPr/>
              </a:pPr>
              <a:endParaRPr lang="ru-RU" sz="1050">
                <a:solidFill>
                  <a:prstClr val="white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grpSp>
        <p:nvGrpSpPr>
          <p:cNvPr id="11309" name="Группа 111"/>
          <p:cNvGrpSpPr>
            <a:grpSpLocks/>
          </p:cNvGrpSpPr>
          <p:nvPr/>
        </p:nvGrpSpPr>
        <p:grpSpPr bwMode="auto">
          <a:xfrm>
            <a:off x="10284885" y="3309938"/>
            <a:ext cx="1907116" cy="436562"/>
            <a:chOff x="7486256" y="1031861"/>
            <a:chExt cx="1354754" cy="549462"/>
          </a:xfrm>
        </p:grpSpPr>
        <p:sp>
          <p:nvSpPr>
            <p:cNvPr id="520" name="TextBox 10"/>
            <p:cNvSpPr txBox="1"/>
            <p:nvPr/>
          </p:nvSpPr>
          <p:spPr>
            <a:xfrm>
              <a:off x="7486256" y="1031861"/>
              <a:ext cx="1354754" cy="21829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defTabSz="685800">
                <a:defRPr/>
              </a:pPr>
              <a:r>
                <a:rPr lang="ru-RU" sz="525" dirty="0">
                  <a:solidFill>
                    <a:prstClr val="black"/>
                  </a:solidFill>
                </a:rPr>
                <a:t>Ломоносовский р-н</a:t>
              </a:r>
            </a:p>
          </p:txBody>
        </p:sp>
        <p:sp>
          <p:nvSpPr>
            <p:cNvPr id="521" name="Прямоугольник 520"/>
            <p:cNvSpPr/>
            <p:nvPr/>
          </p:nvSpPr>
          <p:spPr>
            <a:xfrm>
              <a:off x="7726834" y="1407494"/>
              <a:ext cx="613474" cy="173829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>
                <a:defRPr/>
              </a:pPr>
              <a:r>
                <a:rPr lang="ru-RU" sz="67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1053,9</a:t>
              </a:r>
              <a:r>
                <a:rPr lang="en-US" sz="675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252</a:t>
              </a:r>
            </a:p>
          </p:txBody>
        </p:sp>
      </p:grpSp>
      <p:sp>
        <p:nvSpPr>
          <p:cNvPr id="522" name="Прямоугольник 521"/>
          <p:cNvSpPr/>
          <p:nvPr/>
        </p:nvSpPr>
        <p:spPr bwMode="auto">
          <a:xfrm>
            <a:off x="10623551" y="3765550"/>
            <a:ext cx="1255183" cy="1968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 defTabSz="685800">
              <a:defRPr/>
            </a:pPr>
            <a:r>
              <a:rPr lang="ru-RU" sz="675" kern="0" dirty="0">
                <a:solidFill>
                  <a:prstClr val="black"/>
                </a:solidFill>
                <a:latin typeface="Calibri"/>
                <a:cs typeface="Times New Roman" panose="02020603050405020304" pitchFamily="18" charset="0"/>
              </a:rPr>
              <a:t>17962/71850</a:t>
            </a:r>
          </a:p>
        </p:txBody>
      </p:sp>
      <p:sp>
        <p:nvSpPr>
          <p:cNvPr id="523" name="Скругленный прямоугольник 522"/>
          <p:cNvSpPr/>
          <p:nvPr/>
        </p:nvSpPr>
        <p:spPr>
          <a:xfrm>
            <a:off x="11510434" y="3603625"/>
            <a:ext cx="383117" cy="141288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685800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524" name="TextBox 23"/>
          <p:cNvSpPr txBox="1"/>
          <p:nvPr/>
        </p:nvSpPr>
        <p:spPr bwMode="auto">
          <a:xfrm>
            <a:off x="10754802" y="3387029"/>
            <a:ext cx="501865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685800">
              <a:defRPr/>
            </a:pPr>
            <a:r>
              <a:rPr lang="ru-RU" sz="750" dirty="0">
                <a:solidFill>
                  <a:prstClr val="black"/>
                </a:solidFill>
              </a:rPr>
              <a:t>6</a:t>
            </a:r>
          </a:p>
        </p:txBody>
      </p:sp>
      <p:sp>
        <p:nvSpPr>
          <p:cNvPr id="525" name="TextBox 23"/>
          <p:cNvSpPr txBox="1"/>
          <p:nvPr/>
        </p:nvSpPr>
        <p:spPr bwMode="auto">
          <a:xfrm>
            <a:off x="11342689" y="3387029"/>
            <a:ext cx="595975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685800">
              <a:defRPr/>
            </a:pPr>
            <a:r>
              <a:rPr lang="ru-RU" sz="750" dirty="0" smtClean="0">
                <a:solidFill>
                  <a:prstClr val="black"/>
                </a:solidFill>
              </a:rPr>
              <a:t>12</a:t>
            </a:r>
            <a:endParaRPr lang="ru-RU" sz="750" dirty="0">
              <a:solidFill>
                <a:prstClr val="black"/>
              </a:solidFill>
            </a:endParaRPr>
          </a:p>
        </p:txBody>
      </p:sp>
      <p:pic>
        <p:nvPicPr>
          <p:cNvPr id="526" name="Ломонос (Гостилицы)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514476"/>
            <a:ext cx="3028951" cy="16859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19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4528" y="4540066"/>
            <a:ext cx="3282073" cy="231793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11" name="TextBox 3310"/>
          <p:cNvSpPr txBox="1"/>
          <p:nvPr/>
        </p:nvSpPr>
        <p:spPr>
          <a:xfrm>
            <a:off x="9569909" y="4512856"/>
            <a:ext cx="2505075" cy="261608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lIns="121917" tIns="60959" rIns="121917" bIns="60959">
            <a:spAutoFit/>
          </a:bodyPr>
          <a:lstStyle>
            <a:defPPr>
              <a:defRPr lang="ru-RU"/>
            </a:defPPr>
            <a:lvl1pPr algn="ctr" defTabSz="914400">
              <a:defRPr sz="9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defTabSz="685800">
              <a:defRPr/>
            </a:pPr>
            <a:r>
              <a:rPr lang="ru-RU" dirty="0">
                <a:solidFill>
                  <a:prstClr val="black"/>
                </a:solidFill>
              </a:rPr>
              <a:t>Прогноз порывов ветра </a:t>
            </a:r>
          </a:p>
        </p:txBody>
      </p:sp>
      <p:grpSp>
        <p:nvGrpSpPr>
          <p:cNvPr id="444" name="Группа 443"/>
          <p:cNvGrpSpPr/>
          <p:nvPr/>
        </p:nvGrpSpPr>
        <p:grpSpPr>
          <a:xfrm>
            <a:off x="11541376" y="61737"/>
            <a:ext cx="551989" cy="551552"/>
            <a:chOff x="11467356" y="61730"/>
            <a:chExt cx="625999" cy="526433"/>
          </a:xfrm>
        </p:grpSpPr>
        <p:sp>
          <p:nvSpPr>
            <p:cNvPr id="445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6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7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8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49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45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2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46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1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2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3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4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5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6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7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8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9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0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1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2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3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9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4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6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7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8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9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0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1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2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3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4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5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7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8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9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0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1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2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3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4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5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6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7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8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9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0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1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2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3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4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5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6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7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8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9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0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1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2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8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3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5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6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7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8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9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0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1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2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3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4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5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6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7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8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9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0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1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2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3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4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5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6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7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8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9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0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1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2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3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4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5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6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7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8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9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0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1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2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3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4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5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6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7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9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0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1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2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3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4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5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6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7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8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9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0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1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2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3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4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5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6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7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3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454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45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55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56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9517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6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52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765176"/>
            <a:ext cx="12204700" cy="609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>
              <a:buFont typeface="Arial" charset="0"/>
              <a:buNone/>
            </a:pPr>
            <a:fld id="{5071F4F5-A04D-421A-9377-1AAF47AD918D}" type="slidenum">
              <a:rPr lang="ru-RU" altLang="ru-RU">
                <a:solidFill>
                  <a:srgbClr val="898989"/>
                </a:solidFill>
                <a:latin typeface="Calibri" pitchFamily="34" charset="0"/>
              </a:rPr>
              <a:pPr>
                <a:buFont typeface="Arial" charset="0"/>
                <a:buNone/>
              </a:pPr>
              <a:t>6</a:t>
            </a:fld>
            <a:endParaRPr lang="ru-RU" altLang="ru-RU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" y="-1588"/>
            <a:ext cx="12204700" cy="75565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ФЕДЕРАЛЬНОЙ АВТОМОБИЛЬНОЙ ДОРОГЕ </a:t>
            </a:r>
          </a:p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А-181 «СКАНДИНАВИЯ» В ЛЕНИНГРАДСКОЙ ОБЛАСТИ ВЫБОРГСКИЙ РАЙОН</a:t>
            </a:r>
          </a:p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 (РИСК НАРУШЕНИЯ ТРАНСПОРТНОГО СООБЩЕНИЯ НА </a:t>
            </a:r>
            <a:r>
              <a:rPr lang="ru-RU" dirty="0" smtClean="0">
                <a:solidFill>
                  <a:prstClr val="white"/>
                </a:solidFill>
              </a:rPr>
              <a:t>09.04.2019</a:t>
            </a:r>
            <a:r>
              <a:rPr lang="ru-RU" dirty="0">
                <a:solidFill>
                  <a:prstClr val="white"/>
                </a:solidFill>
              </a:rPr>
              <a:t>)</a:t>
            </a:r>
          </a:p>
        </p:txBody>
      </p:sp>
      <p:sp>
        <p:nvSpPr>
          <p:cNvPr id="127" name="Прямоугольник 126"/>
          <p:cNvSpPr/>
          <p:nvPr/>
        </p:nvSpPr>
        <p:spPr>
          <a:xfrm>
            <a:off x="8229600" y="1382714"/>
            <a:ext cx="3962400" cy="2047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35" tIns="25718" rIns="51435" bIns="25718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25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984316" y="5444656"/>
            <a:ext cx="1397869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 defTabSz="685800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40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Полилиния 18"/>
          <p:cNvSpPr/>
          <p:nvPr/>
        </p:nvSpPr>
        <p:spPr>
          <a:xfrm>
            <a:off x="3790951" y="5084763"/>
            <a:ext cx="3699933" cy="990600"/>
          </a:xfrm>
          <a:custGeom>
            <a:avLst/>
            <a:gdLst>
              <a:gd name="connsiteX0" fmla="*/ 0 w 3987800"/>
              <a:gd name="connsiteY0" fmla="*/ 0 h 1320800"/>
              <a:gd name="connsiteX1" fmla="*/ 393700 w 3987800"/>
              <a:gd name="connsiteY1" fmla="*/ 266700 h 1320800"/>
              <a:gd name="connsiteX2" fmla="*/ 800100 w 3987800"/>
              <a:gd name="connsiteY2" fmla="*/ 609600 h 1320800"/>
              <a:gd name="connsiteX3" fmla="*/ 1295400 w 3987800"/>
              <a:gd name="connsiteY3" fmla="*/ 863600 h 1320800"/>
              <a:gd name="connsiteX4" fmla="*/ 1727200 w 3987800"/>
              <a:gd name="connsiteY4" fmla="*/ 952500 h 1320800"/>
              <a:gd name="connsiteX5" fmla="*/ 1981200 w 3987800"/>
              <a:gd name="connsiteY5" fmla="*/ 889000 h 1320800"/>
              <a:gd name="connsiteX6" fmla="*/ 2311400 w 3987800"/>
              <a:gd name="connsiteY6" fmla="*/ 850900 h 1320800"/>
              <a:gd name="connsiteX7" fmla="*/ 2654300 w 3987800"/>
              <a:gd name="connsiteY7" fmla="*/ 939800 h 1320800"/>
              <a:gd name="connsiteX8" fmla="*/ 3035300 w 3987800"/>
              <a:gd name="connsiteY8" fmla="*/ 939800 h 1320800"/>
              <a:gd name="connsiteX9" fmla="*/ 3238500 w 3987800"/>
              <a:gd name="connsiteY9" fmla="*/ 914400 h 1320800"/>
              <a:gd name="connsiteX10" fmla="*/ 3594100 w 3987800"/>
              <a:gd name="connsiteY10" fmla="*/ 1003300 h 1320800"/>
              <a:gd name="connsiteX11" fmla="*/ 3797300 w 3987800"/>
              <a:gd name="connsiteY11" fmla="*/ 1130300 h 1320800"/>
              <a:gd name="connsiteX12" fmla="*/ 3987800 w 3987800"/>
              <a:gd name="connsiteY12" fmla="*/ 13208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87800" h="1320800">
                <a:moveTo>
                  <a:pt x="0" y="0"/>
                </a:moveTo>
                <a:cubicBezTo>
                  <a:pt x="130175" y="82550"/>
                  <a:pt x="260350" y="165100"/>
                  <a:pt x="393700" y="266700"/>
                </a:cubicBezTo>
                <a:cubicBezTo>
                  <a:pt x="527050" y="368300"/>
                  <a:pt x="649817" y="510117"/>
                  <a:pt x="800100" y="609600"/>
                </a:cubicBezTo>
                <a:cubicBezTo>
                  <a:pt x="950383" y="709083"/>
                  <a:pt x="1140883" y="806450"/>
                  <a:pt x="1295400" y="863600"/>
                </a:cubicBezTo>
                <a:cubicBezTo>
                  <a:pt x="1449917" y="920750"/>
                  <a:pt x="1612900" y="948267"/>
                  <a:pt x="1727200" y="952500"/>
                </a:cubicBezTo>
                <a:cubicBezTo>
                  <a:pt x="1841500" y="956733"/>
                  <a:pt x="1883833" y="905933"/>
                  <a:pt x="1981200" y="889000"/>
                </a:cubicBezTo>
                <a:cubicBezTo>
                  <a:pt x="2078567" y="872067"/>
                  <a:pt x="2199217" y="842433"/>
                  <a:pt x="2311400" y="850900"/>
                </a:cubicBezTo>
                <a:cubicBezTo>
                  <a:pt x="2423583" y="859367"/>
                  <a:pt x="2533650" y="924983"/>
                  <a:pt x="2654300" y="939800"/>
                </a:cubicBezTo>
                <a:cubicBezTo>
                  <a:pt x="2774950" y="954617"/>
                  <a:pt x="2937933" y="944033"/>
                  <a:pt x="3035300" y="939800"/>
                </a:cubicBezTo>
                <a:cubicBezTo>
                  <a:pt x="3132667" y="935567"/>
                  <a:pt x="3145367" y="903817"/>
                  <a:pt x="3238500" y="914400"/>
                </a:cubicBezTo>
                <a:cubicBezTo>
                  <a:pt x="3331633" y="924983"/>
                  <a:pt x="3500967" y="967317"/>
                  <a:pt x="3594100" y="1003300"/>
                </a:cubicBezTo>
                <a:cubicBezTo>
                  <a:pt x="3687233" y="1039283"/>
                  <a:pt x="3731683" y="1077383"/>
                  <a:pt x="3797300" y="1130300"/>
                </a:cubicBezTo>
                <a:cubicBezTo>
                  <a:pt x="3862917" y="1183217"/>
                  <a:pt x="3953933" y="1286933"/>
                  <a:pt x="3987800" y="1320800"/>
                </a:cubicBezTo>
              </a:path>
            </a:pathLst>
          </a:cu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6" tIns="34289" rIns="68576" bIns="34289" anchor="ctr"/>
          <a:lstStyle/>
          <a:p>
            <a:pPr algn="ctr" defTabSz="685800">
              <a:defRPr/>
            </a:pPr>
            <a:endParaRPr lang="ru-RU" sz="1350">
              <a:solidFill>
                <a:prstClr val="white"/>
              </a:solidFill>
            </a:endParaRPr>
          </a:p>
        </p:txBody>
      </p:sp>
      <p:sp>
        <p:nvSpPr>
          <p:cNvPr id="16397" name="AutoShape 24"/>
          <p:cNvSpPr>
            <a:spLocks noChangeArrowheads="1"/>
          </p:cNvSpPr>
          <p:nvPr/>
        </p:nvSpPr>
        <p:spPr bwMode="auto">
          <a:xfrm>
            <a:off x="1513417" y="4981575"/>
            <a:ext cx="2563283" cy="769938"/>
          </a:xfrm>
          <a:prstGeom prst="wedgeRectCallout">
            <a:avLst>
              <a:gd name="adj1" fmla="val 89228"/>
              <a:gd name="adj2" fmla="val 53578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5" tIns="32813" rIns="65615" bIns="32813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685800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ru-RU" altLang="ru-RU" sz="1125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 defTabSz="685800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ru-RU" altLang="ru-RU" sz="1125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76-86 км </a:t>
            </a:r>
          </a:p>
          <a:p>
            <a:pPr algn="ctr" defTabSz="685800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ru-RU" altLang="ru-RU" sz="1125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образования снежных </a:t>
            </a:r>
          </a:p>
          <a:p>
            <a:pPr algn="ctr" defTabSz="685800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ru-RU" altLang="ru-RU" sz="1125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заносов)</a:t>
            </a:r>
            <a:endParaRPr lang="en-US" altLang="ru-RU" sz="1125" u="sng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98" name="Text Box 182"/>
          <p:cNvSpPr txBox="1">
            <a:spLocks noChangeArrowheads="1"/>
          </p:cNvSpPr>
          <p:nvPr/>
        </p:nvSpPr>
        <p:spPr bwMode="auto">
          <a:xfrm>
            <a:off x="6156802" y="4022726"/>
            <a:ext cx="729297" cy="181423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none" lIns="53941" tIns="26969" rIns="53941" bIns="26969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685800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  <a:defRPr/>
            </a:pPr>
            <a:r>
              <a:rPr lang="ru-RU" altLang="ru-RU" sz="825" b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Цвелодубово</a:t>
            </a:r>
          </a:p>
        </p:txBody>
      </p:sp>
      <p:sp>
        <p:nvSpPr>
          <p:cNvPr id="12302" name="AutoShape 24"/>
          <p:cNvSpPr>
            <a:spLocks noChangeArrowheads="1"/>
          </p:cNvSpPr>
          <p:nvPr/>
        </p:nvSpPr>
        <p:spPr bwMode="auto">
          <a:xfrm>
            <a:off x="7973485" y="3957638"/>
            <a:ext cx="4218516" cy="2043112"/>
          </a:xfrm>
          <a:prstGeom prst="wedgeRectCallout">
            <a:avLst>
              <a:gd name="adj1" fmla="val -85579"/>
              <a:gd name="adj2" fmla="val 44310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47632" tIns="23819" rIns="47632" bIns="23819"/>
          <a:lstStyle/>
          <a:p>
            <a:pPr algn="ctr" defTabSz="590550">
              <a:buFont typeface="Arial" charset="0"/>
              <a:buNone/>
            </a:pPr>
            <a:r>
              <a:rPr lang="ru-RU" altLang="ru-RU" sz="900" b="1" u="sng">
                <a:solidFill>
                  <a:srgbClr val="000000"/>
                </a:solidFill>
                <a:latin typeface="Times New Roman" pitchFamily="18" charset="0"/>
              </a:rPr>
              <a:t>83 км</a:t>
            </a:r>
          </a:p>
        </p:txBody>
      </p:sp>
      <p:pic>
        <p:nvPicPr>
          <p:cNvPr id="17" name="Выборг ДТП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1933" y="1636714"/>
            <a:ext cx="3920067" cy="17494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04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26193"/>
            <a:ext cx="3174326" cy="2273301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05" name="Рисунок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4141788"/>
            <a:ext cx="3972984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" name="TextBox 119"/>
          <p:cNvSpPr txBox="1"/>
          <p:nvPr/>
        </p:nvSpPr>
        <p:spPr>
          <a:xfrm>
            <a:off x="397689" y="1326193"/>
            <a:ext cx="2726872" cy="17312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lIns="68579" tIns="34289" rIns="68579" bIns="3428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</a:p>
        </p:txBody>
      </p:sp>
      <p:grpSp>
        <p:nvGrpSpPr>
          <p:cNvPr id="16" name="Группа 15"/>
          <p:cNvGrpSpPr/>
          <p:nvPr/>
        </p:nvGrpSpPr>
        <p:grpSpPr>
          <a:xfrm>
            <a:off x="11541376" y="61737"/>
            <a:ext cx="551989" cy="551552"/>
            <a:chOff x="11467356" y="61730"/>
            <a:chExt cx="625999" cy="526433"/>
          </a:xfrm>
        </p:grpSpPr>
        <p:sp>
          <p:nvSpPr>
            <p:cNvPr id="18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6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3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7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8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3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9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8063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G:\гостил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14376"/>
            <a:ext cx="12192000" cy="614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68580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fld id="{234C750D-BED3-4AF7-9F13-37C4AC6E7273}" type="slidenum">
              <a:rPr lang="ru-RU" altLang="ru-RU">
                <a:solidFill>
                  <a:srgbClr val="898989"/>
                </a:solidFill>
                <a:latin typeface="Calibri" pitchFamily="34" charset="0"/>
              </a:rPr>
              <a:pPr/>
              <a:t>7</a:t>
            </a:fld>
            <a:endParaRPr lang="ru-RU" altLang="ru-RU">
              <a:solidFill>
                <a:srgbClr val="898989"/>
              </a:solidFill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-10584" y="3176"/>
            <a:ext cx="12204701" cy="72707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ФЕДЕРАЛЬНОЙ АВТОМОБИЛЬНОЙ ДОРОГЕ </a:t>
            </a:r>
          </a:p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А-180 «НАРВА» В ЛЕНИНГРАДСКОЙ ОБЛАСТИ ЛОМОНОСОВСКИЙ РАЙОН</a:t>
            </a:r>
          </a:p>
          <a:p>
            <a:pPr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 (РИСК НАРУШЕНИЯ ТРАНСПОРТНОГО СООБЩЕНИЯ НА </a:t>
            </a:r>
            <a:r>
              <a:rPr lang="ru-RU" dirty="0" smtClean="0">
                <a:solidFill>
                  <a:prstClr val="white"/>
                </a:solidFill>
              </a:rPr>
              <a:t>09.04.2019</a:t>
            </a:r>
            <a:r>
              <a:rPr lang="ru-RU" dirty="0">
                <a:solidFill>
                  <a:prstClr val="white"/>
                </a:solidFill>
              </a:rPr>
              <a:t>)</a:t>
            </a:r>
          </a:p>
        </p:txBody>
      </p:sp>
      <p:sp>
        <p:nvSpPr>
          <p:cNvPr id="127" name="Прямоугольник 126"/>
          <p:cNvSpPr/>
          <p:nvPr/>
        </p:nvSpPr>
        <p:spPr>
          <a:xfrm>
            <a:off x="8229600" y="1382714"/>
            <a:ext cx="3962400" cy="20478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35" tIns="25718" rIns="51435" bIns="25718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25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849838" y="5654206"/>
            <a:ext cx="1383442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 defTabSz="685800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км</a:t>
            </a:r>
          </a:p>
        </p:txBody>
      </p:sp>
      <p:sp>
        <p:nvSpPr>
          <p:cNvPr id="13323" name="Прямоугольник 128"/>
          <p:cNvSpPr>
            <a:spLocks noChangeArrowheads="1"/>
          </p:cNvSpPr>
          <p:nvPr/>
        </p:nvSpPr>
        <p:spPr bwMode="auto">
          <a:xfrm>
            <a:off x="4914933" y="4043363"/>
            <a:ext cx="766169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/>
          <a:p>
            <a:pPr algn="ctr" defTabSz="685800"/>
            <a:r>
              <a:rPr lang="ru-RU" altLang="ru-RU" sz="15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Кипень</a:t>
            </a:r>
          </a:p>
        </p:txBody>
      </p:sp>
      <p:sp>
        <p:nvSpPr>
          <p:cNvPr id="18" name="Полилиния 17"/>
          <p:cNvSpPr/>
          <p:nvPr/>
        </p:nvSpPr>
        <p:spPr>
          <a:xfrm>
            <a:off x="1" y="3500438"/>
            <a:ext cx="11089217" cy="2520950"/>
          </a:xfrm>
          <a:custGeom>
            <a:avLst/>
            <a:gdLst>
              <a:gd name="connsiteX0" fmla="*/ 0 w 11401425"/>
              <a:gd name="connsiteY0" fmla="*/ 2990850 h 2990850"/>
              <a:gd name="connsiteX1" fmla="*/ 1457325 w 11401425"/>
              <a:gd name="connsiteY1" fmla="*/ 2867025 h 2990850"/>
              <a:gd name="connsiteX2" fmla="*/ 3552825 w 11401425"/>
              <a:gd name="connsiteY2" fmla="*/ 2286000 h 2990850"/>
              <a:gd name="connsiteX3" fmla="*/ 5372100 w 11401425"/>
              <a:gd name="connsiteY3" fmla="*/ 2038350 h 2990850"/>
              <a:gd name="connsiteX4" fmla="*/ 11401425 w 11401425"/>
              <a:gd name="connsiteY4" fmla="*/ 0 h 2990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1425" h="2990850">
                <a:moveTo>
                  <a:pt x="0" y="2990850"/>
                </a:moveTo>
                <a:lnTo>
                  <a:pt x="1457325" y="2867025"/>
                </a:lnTo>
                <a:lnTo>
                  <a:pt x="3552825" y="2286000"/>
                </a:lnTo>
                <a:lnTo>
                  <a:pt x="5372100" y="2038350"/>
                </a:lnTo>
                <a:lnTo>
                  <a:pt x="11401425" y="0"/>
                </a:ln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685800">
              <a:defRPr/>
            </a:pPr>
            <a:endParaRPr lang="ru-RU" sz="1350">
              <a:solidFill>
                <a:prstClr val="black"/>
              </a:solidFill>
            </a:endParaRPr>
          </a:p>
        </p:txBody>
      </p:sp>
      <p:sp>
        <p:nvSpPr>
          <p:cNvPr id="13325" name="AutoShape 24"/>
          <p:cNvSpPr>
            <a:spLocks noChangeArrowheads="1"/>
          </p:cNvSpPr>
          <p:nvPr/>
        </p:nvSpPr>
        <p:spPr bwMode="auto">
          <a:xfrm>
            <a:off x="497418" y="3957638"/>
            <a:ext cx="4218516" cy="2043112"/>
          </a:xfrm>
          <a:prstGeom prst="wedgeRectCallout">
            <a:avLst>
              <a:gd name="adj1" fmla="val -58556"/>
              <a:gd name="adj2" fmla="val 15847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47632" tIns="23819" rIns="47632" bIns="23819"/>
          <a:lstStyle/>
          <a:p>
            <a:pPr algn="ctr" defTabSz="590550"/>
            <a:r>
              <a:rPr lang="ru-RU" altLang="ru-RU" sz="900" b="1" u="sng">
                <a:solidFill>
                  <a:srgbClr val="000000"/>
                </a:solidFill>
                <a:latin typeface="Times New Roman" pitchFamily="18" charset="0"/>
              </a:rPr>
              <a:t>70 км</a:t>
            </a:r>
          </a:p>
        </p:txBody>
      </p:sp>
      <p:pic>
        <p:nvPicPr>
          <p:cNvPr id="23" name="Кипень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1587501"/>
            <a:ext cx="3951816" cy="178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7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34" y="4143375"/>
            <a:ext cx="4093633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28" name="Рисунок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" y="1326193"/>
            <a:ext cx="3128131" cy="220758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29" name="AutoShape 24"/>
          <p:cNvSpPr>
            <a:spLocks noChangeArrowheads="1"/>
          </p:cNvSpPr>
          <p:nvPr/>
        </p:nvSpPr>
        <p:spPr bwMode="auto">
          <a:xfrm>
            <a:off x="6625167" y="4494214"/>
            <a:ext cx="2561167" cy="649287"/>
          </a:xfrm>
          <a:prstGeom prst="wedgeRectCallout">
            <a:avLst>
              <a:gd name="adj1" fmla="val -2213"/>
              <a:gd name="adj2" fmla="val -121838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/>
          <a:p>
            <a:pPr algn="ctr" defTabSz="685800"/>
            <a:r>
              <a:rPr lang="ru-RU" altLang="ru-RU" sz="900" u="sng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Аварийно-опасный участок </a:t>
            </a:r>
          </a:p>
          <a:p>
            <a:pPr algn="ctr" defTabSz="685800"/>
            <a:r>
              <a:rPr lang="ru-RU" altLang="ru-RU" sz="900" u="sng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32-35 км, 37-43 км, 45-47 км, 50-54 км, 59-60 км </a:t>
            </a:r>
          </a:p>
          <a:p>
            <a:pPr algn="ctr" defTabSz="685800"/>
            <a:r>
              <a:rPr lang="ru-RU" altLang="ru-RU" sz="900" u="sng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397689" y="1326193"/>
            <a:ext cx="2726872" cy="17312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lIns="68579" tIns="34289" rIns="68579" bIns="3428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</a:p>
        </p:txBody>
      </p:sp>
      <p:grpSp>
        <p:nvGrpSpPr>
          <p:cNvPr id="16" name="Группа 15"/>
          <p:cNvGrpSpPr/>
          <p:nvPr/>
        </p:nvGrpSpPr>
        <p:grpSpPr>
          <a:xfrm>
            <a:off x="11541376" y="61737"/>
            <a:ext cx="551989" cy="551552"/>
            <a:chOff x="11467356" y="61730"/>
            <a:chExt cx="625999" cy="526433"/>
          </a:xfrm>
        </p:grpSpPr>
        <p:sp>
          <p:nvSpPr>
            <p:cNvPr id="17" name="Oval 44"/>
            <p:cNvSpPr>
              <a:spLocks noChangeArrowheads="1"/>
            </p:cNvSpPr>
            <p:nvPr/>
          </p:nvSpPr>
          <p:spPr bwMode="auto">
            <a:xfrm>
              <a:off x="11467356" y="61730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Oval 45"/>
            <p:cNvSpPr>
              <a:spLocks noChangeArrowheads="1"/>
            </p:cNvSpPr>
            <p:nvPr/>
          </p:nvSpPr>
          <p:spPr bwMode="auto">
            <a:xfrm>
              <a:off x="11481946" y="68192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46"/>
            <p:cNvSpPr>
              <a:spLocks noChangeArrowheads="1"/>
            </p:cNvSpPr>
            <p:nvPr/>
          </p:nvSpPr>
          <p:spPr bwMode="auto">
            <a:xfrm>
              <a:off x="11557375" y="134660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Oval 47"/>
            <p:cNvSpPr>
              <a:spLocks noChangeArrowheads="1"/>
            </p:cNvSpPr>
            <p:nvPr/>
          </p:nvSpPr>
          <p:spPr bwMode="auto">
            <a:xfrm>
              <a:off x="11569487" y="145276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Freeform 48"/>
            <p:cNvSpPr>
              <a:spLocks noEditPoints="1"/>
            </p:cNvSpPr>
            <p:nvPr/>
          </p:nvSpPr>
          <p:spPr bwMode="auto">
            <a:xfrm>
              <a:off x="11606651" y="82963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2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1510" y="251440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AutoShape 50"/>
            <p:cNvSpPr>
              <a:spLocks noChangeArrowheads="1"/>
            </p:cNvSpPr>
            <p:nvPr/>
          </p:nvSpPr>
          <p:spPr bwMode="auto">
            <a:xfrm>
              <a:off x="11519110" y="177125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6" name="Group 51"/>
            <p:cNvGrpSpPr>
              <a:grpSpLocks/>
            </p:cNvGrpSpPr>
            <p:nvPr/>
          </p:nvGrpSpPr>
          <p:grpSpPr bwMode="auto">
            <a:xfrm>
              <a:off x="11698871" y="134429"/>
              <a:ext cx="161042" cy="177940"/>
              <a:chOff x="3374" y="926"/>
              <a:chExt cx="585" cy="771"/>
            </a:xfrm>
          </p:grpSpPr>
          <p:sp>
            <p:nvSpPr>
              <p:cNvPr id="3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7" name="Freeform 403"/>
            <p:cNvSpPr>
              <a:spLocks noEditPoints="1"/>
            </p:cNvSpPr>
            <p:nvPr/>
          </p:nvSpPr>
          <p:spPr bwMode="auto">
            <a:xfrm>
              <a:off x="11606651" y="468844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28" name="Group 404"/>
            <p:cNvGrpSpPr>
              <a:grpSpLocks/>
            </p:cNvGrpSpPr>
            <p:nvPr/>
          </p:nvGrpSpPr>
          <p:grpSpPr bwMode="auto">
            <a:xfrm>
              <a:off x="11581875" y="197435"/>
              <a:ext cx="399990" cy="272794"/>
              <a:chOff x="4423" y="1252"/>
              <a:chExt cx="1453" cy="1182"/>
            </a:xfrm>
          </p:grpSpPr>
          <p:sp>
            <p:nvSpPr>
              <p:cNvPr id="3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65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9" name="Oval 408"/>
            <p:cNvSpPr>
              <a:spLocks noChangeArrowheads="1"/>
            </p:cNvSpPr>
            <p:nvPr/>
          </p:nvSpPr>
          <p:spPr bwMode="auto">
            <a:xfrm>
              <a:off x="12021781" y="325523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Oval 409"/>
            <p:cNvSpPr>
              <a:spLocks noChangeArrowheads="1"/>
            </p:cNvSpPr>
            <p:nvPr/>
          </p:nvSpPr>
          <p:spPr bwMode="auto">
            <a:xfrm>
              <a:off x="11495160" y="322985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65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707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064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C:\Users\30018\Desktop\31.12.2018\Карелия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88624"/>
            <a:ext cx="12173392" cy="6181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" name="Text Box 2"/>
          <p:cNvSpPr txBox="1">
            <a:spLocks noChangeArrowheads="1"/>
          </p:cNvSpPr>
          <p:nvPr/>
        </p:nvSpPr>
        <p:spPr bwMode="auto">
          <a:xfrm>
            <a:off x="0" y="-7603"/>
            <a:ext cx="12192000" cy="677075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2" tIns="23302" rIns="46602" bIns="23302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/>
              <a:t>ИНФОРМАЦИОННЫЕ МАТЕРИАЛЫ ПО ПОРЫВАМ ВЕТРА НА ТЕРРИТОРИИ</a:t>
            </a:r>
            <a:r>
              <a:rPr lang="en-US" dirty="0"/>
              <a:t> </a:t>
            </a:r>
            <a:r>
              <a:rPr lang="ru-RU" dirty="0"/>
              <a:t> РЕСПУБЛИКИ КАРЕЛИЯ</a:t>
            </a:r>
          </a:p>
          <a:p>
            <a:pPr>
              <a:defRPr/>
            </a:pPr>
            <a:r>
              <a:rPr lang="ru-RU" dirty="0"/>
              <a:t>(РИСК НАРУШЕНИЯ ЭЛЕКТРОСНАБЖЕНИЯ НА </a:t>
            </a:r>
            <a:r>
              <a:rPr lang="ru-RU" dirty="0" smtClean="0"/>
              <a:t>09.04.2019</a:t>
            </a:r>
            <a:r>
              <a:rPr lang="ru-RU" dirty="0"/>
              <a:t>)</a:t>
            </a:r>
          </a:p>
        </p:txBody>
      </p:sp>
      <p:grpSp>
        <p:nvGrpSpPr>
          <p:cNvPr id="129" name="Группа 128"/>
          <p:cNvGrpSpPr/>
          <p:nvPr/>
        </p:nvGrpSpPr>
        <p:grpSpPr>
          <a:xfrm>
            <a:off x="11467359" y="45257"/>
            <a:ext cx="625999" cy="526433"/>
            <a:chOff x="9625856" y="4064"/>
            <a:chExt cx="625999" cy="526433"/>
          </a:xfrm>
        </p:grpSpPr>
        <p:sp>
          <p:nvSpPr>
            <p:cNvPr id="130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1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2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3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4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35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7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145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9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3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0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1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4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5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6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7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8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1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2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3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4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4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8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139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42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0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41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08" name="Группа 91"/>
          <p:cNvGrpSpPr/>
          <p:nvPr/>
        </p:nvGrpSpPr>
        <p:grpSpPr>
          <a:xfrm>
            <a:off x="9652157" y="4261095"/>
            <a:ext cx="1806339" cy="574519"/>
            <a:chOff x="7486256" y="1031859"/>
            <a:chExt cx="1354754" cy="574518"/>
          </a:xfrm>
        </p:grpSpPr>
        <p:sp>
          <p:nvSpPr>
            <p:cNvPr id="609" name="TextBox 10"/>
            <p:cNvSpPr txBox="1"/>
            <p:nvPr/>
          </p:nvSpPr>
          <p:spPr>
            <a:xfrm>
              <a:off x="7486256" y="1031859"/>
              <a:ext cx="1354754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Бокситогорский р-н</a:t>
              </a:r>
            </a:p>
          </p:txBody>
        </p:sp>
        <p:sp>
          <p:nvSpPr>
            <p:cNvPr id="610" name="TextBox 23"/>
            <p:cNvSpPr txBox="1"/>
            <p:nvPr/>
          </p:nvSpPr>
          <p:spPr>
            <a:xfrm>
              <a:off x="7628242" y="1191864"/>
              <a:ext cx="538654" cy="24622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8</a:t>
              </a:r>
            </a:p>
          </p:txBody>
        </p:sp>
        <p:sp>
          <p:nvSpPr>
            <p:cNvPr id="611" name="TextBox 23"/>
            <p:cNvSpPr txBox="1"/>
            <p:nvPr/>
          </p:nvSpPr>
          <p:spPr>
            <a:xfrm>
              <a:off x="8027881" y="1203751"/>
              <a:ext cx="597139" cy="24622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r>
                <a:rPr lang="ru-RU" dirty="0"/>
                <a:t>12</a:t>
              </a:r>
            </a:p>
          </p:txBody>
        </p:sp>
        <p:sp>
          <p:nvSpPr>
            <p:cNvPr id="612" name="Прямоугольник 611"/>
            <p:cNvSpPr/>
            <p:nvPr/>
          </p:nvSpPr>
          <p:spPr>
            <a:xfrm>
              <a:off x="7759400" y="1406992"/>
              <a:ext cx="832663" cy="19938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613" name="Прямоугольник 612"/>
          <p:cNvSpPr/>
          <p:nvPr/>
        </p:nvSpPr>
        <p:spPr>
          <a:xfrm>
            <a:off x="10058593" y="4848091"/>
            <a:ext cx="1067977" cy="239405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614" name="Text Box 97"/>
          <p:cNvSpPr txBox="1">
            <a:spLocks noChangeArrowheads="1"/>
          </p:cNvSpPr>
          <p:nvPr/>
        </p:nvSpPr>
        <p:spPr bwMode="auto">
          <a:xfrm>
            <a:off x="10234892" y="5641571"/>
            <a:ext cx="154495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615" name="Rectangle 93"/>
          <p:cNvSpPr>
            <a:spLocks noChangeArrowheads="1"/>
          </p:cNvSpPr>
          <p:nvPr/>
        </p:nvSpPr>
        <p:spPr bwMode="auto">
          <a:xfrm>
            <a:off x="9880548" y="3869611"/>
            <a:ext cx="2335881" cy="3005276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435" tIns="45718" rIns="91435" bIns="4571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4316"/>
            <a:endParaRPr lang="ru-RU" altLang="ru-RU" sz="9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616" name="Text Box 97"/>
          <p:cNvSpPr txBox="1">
            <a:spLocks noChangeArrowheads="1"/>
          </p:cNvSpPr>
          <p:nvPr/>
        </p:nvSpPr>
        <p:spPr bwMode="auto">
          <a:xfrm>
            <a:off x="10287941" y="3869614"/>
            <a:ext cx="1607595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sp>
        <p:nvSpPr>
          <p:cNvPr id="617" name="Text Box 97"/>
          <p:cNvSpPr txBox="1">
            <a:spLocks noChangeArrowheads="1"/>
          </p:cNvSpPr>
          <p:nvPr/>
        </p:nvSpPr>
        <p:spPr bwMode="auto">
          <a:xfrm>
            <a:off x="10307905" y="5660635"/>
            <a:ext cx="1607595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ru-RU" altLang="ru-RU" sz="9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618" name="TextBox 10"/>
          <p:cNvSpPr txBox="1"/>
          <p:nvPr/>
        </p:nvSpPr>
        <p:spPr>
          <a:xfrm>
            <a:off x="9900741" y="6013152"/>
            <a:ext cx="982987" cy="20005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Мухоршибирский</a:t>
            </a:r>
          </a:p>
        </p:txBody>
      </p:sp>
      <p:sp>
        <p:nvSpPr>
          <p:cNvPr id="619" name="Text Box 97"/>
          <p:cNvSpPr txBox="1">
            <a:spLocks noChangeArrowheads="1"/>
          </p:cNvSpPr>
          <p:nvPr/>
        </p:nvSpPr>
        <p:spPr bwMode="auto">
          <a:xfrm>
            <a:off x="10220625" y="5180085"/>
            <a:ext cx="1544952" cy="4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 в мм за 24 ч</a:t>
            </a:r>
          </a:p>
        </p:txBody>
      </p:sp>
      <p:sp>
        <p:nvSpPr>
          <p:cNvPr id="620" name="TextBox 23"/>
          <p:cNvSpPr txBox="1"/>
          <p:nvPr/>
        </p:nvSpPr>
        <p:spPr>
          <a:xfrm>
            <a:off x="9937435" y="5295308"/>
            <a:ext cx="384021" cy="24621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5" tIns="45718" rIns="91435" bIns="45718" rtlCol="0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621" name="TextBox 23"/>
          <p:cNvSpPr txBox="1"/>
          <p:nvPr/>
        </p:nvSpPr>
        <p:spPr>
          <a:xfrm>
            <a:off x="9938333" y="5533830"/>
            <a:ext cx="409579" cy="24621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16"/>
            <a:r>
              <a:rPr lang="ru-RU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622" name="Text Box 97"/>
          <p:cNvSpPr txBox="1">
            <a:spLocks noChangeArrowheads="1"/>
          </p:cNvSpPr>
          <p:nvPr/>
        </p:nvSpPr>
        <p:spPr bwMode="auto">
          <a:xfrm>
            <a:off x="10277205" y="5510235"/>
            <a:ext cx="1034199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623" name="Text Box 97"/>
          <p:cNvSpPr txBox="1">
            <a:spLocks noChangeArrowheads="1"/>
          </p:cNvSpPr>
          <p:nvPr/>
        </p:nvSpPr>
        <p:spPr bwMode="auto">
          <a:xfrm>
            <a:off x="10732651" y="5985076"/>
            <a:ext cx="1121973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район</a:t>
            </a:r>
          </a:p>
        </p:txBody>
      </p:sp>
      <p:sp>
        <p:nvSpPr>
          <p:cNvPr id="624" name="Прямоугольник 623"/>
          <p:cNvSpPr/>
          <p:nvPr/>
        </p:nvSpPr>
        <p:spPr>
          <a:xfrm>
            <a:off x="9961072" y="6218272"/>
            <a:ext cx="648453" cy="137881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16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1600/148</a:t>
            </a:r>
            <a:endParaRPr 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5" name="Text Box 97"/>
          <p:cNvSpPr txBox="1">
            <a:spLocks noChangeArrowheads="1"/>
          </p:cNvSpPr>
          <p:nvPr/>
        </p:nvSpPr>
        <p:spPr bwMode="auto">
          <a:xfrm>
            <a:off x="10550234" y="6138488"/>
            <a:ext cx="1673831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/население</a:t>
            </a:r>
          </a:p>
        </p:txBody>
      </p:sp>
      <p:grpSp>
        <p:nvGrpSpPr>
          <p:cNvPr id="626" name="Группа 119"/>
          <p:cNvGrpSpPr>
            <a:grpSpLocks/>
          </p:cNvGrpSpPr>
          <p:nvPr/>
        </p:nvGrpSpPr>
        <p:grpSpPr bwMode="auto">
          <a:xfrm>
            <a:off x="9991733" y="4432932"/>
            <a:ext cx="236327" cy="189289"/>
            <a:chOff x="214313" y="8958263"/>
            <a:chExt cx="642937" cy="500062"/>
          </a:xfrm>
        </p:grpSpPr>
        <p:sp>
          <p:nvSpPr>
            <p:cNvPr id="627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6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2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6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2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63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63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632" name="Text Box 97"/>
          <p:cNvSpPr txBox="1">
            <a:spLocks noChangeArrowheads="1"/>
          </p:cNvSpPr>
          <p:nvPr/>
        </p:nvSpPr>
        <p:spPr bwMode="auto">
          <a:xfrm>
            <a:off x="10161859" y="4401631"/>
            <a:ext cx="1831336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ЦРБ</a:t>
            </a:r>
          </a:p>
        </p:txBody>
      </p:sp>
      <p:grpSp>
        <p:nvGrpSpPr>
          <p:cNvPr id="633" name="Group 316"/>
          <p:cNvGrpSpPr>
            <a:grpSpLocks/>
          </p:cNvGrpSpPr>
          <p:nvPr/>
        </p:nvGrpSpPr>
        <p:grpSpPr bwMode="auto">
          <a:xfrm>
            <a:off x="9991733" y="4691559"/>
            <a:ext cx="217959" cy="170384"/>
            <a:chOff x="4727" y="2506"/>
            <a:chExt cx="706" cy="1172"/>
          </a:xfrm>
        </p:grpSpPr>
        <p:sp>
          <p:nvSpPr>
            <p:cNvPr id="63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3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3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3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3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3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4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5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6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7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8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69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  <p:sp>
          <p:nvSpPr>
            <p:cNvPr id="7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>
                <a:latin typeface="Calibri" pitchFamily="34" charset="0"/>
              </a:endParaRPr>
            </a:p>
          </p:txBody>
        </p:sp>
      </p:grpSp>
      <p:sp>
        <p:nvSpPr>
          <p:cNvPr id="712" name="Text Box 97"/>
          <p:cNvSpPr txBox="1">
            <a:spLocks noChangeArrowheads="1"/>
          </p:cNvSpPr>
          <p:nvPr/>
        </p:nvSpPr>
        <p:spPr bwMode="auto">
          <a:xfrm>
            <a:off x="10190283" y="4649630"/>
            <a:ext cx="180291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aphicFrame>
        <p:nvGraphicFramePr>
          <p:cNvPr id="713" name="Object 10"/>
          <p:cNvGraphicFramePr>
            <a:graphicFrameLocks noChangeAspect="1"/>
          </p:cNvGraphicFramePr>
          <p:nvPr>
            <p:extLst/>
          </p:nvPr>
        </p:nvGraphicFramePr>
        <p:xfrm>
          <a:off x="10008446" y="4998092"/>
          <a:ext cx="181839" cy="22129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08446" y="4998092"/>
                        <a:ext cx="181839" cy="22129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4" name="Text Box 97"/>
          <p:cNvSpPr txBox="1">
            <a:spLocks noChangeArrowheads="1"/>
          </p:cNvSpPr>
          <p:nvPr/>
        </p:nvSpPr>
        <p:spPr bwMode="auto">
          <a:xfrm>
            <a:off x="10200687" y="4967548"/>
            <a:ext cx="1802912" cy="2727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аэропорт</a:t>
            </a:r>
          </a:p>
        </p:txBody>
      </p:sp>
      <p:cxnSp>
        <p:nvCxnSpPr>
          <p:cNvPr id="715" name="Прямая соединительная линия 714"/>
          <p:cNvCxnSpPr/>
          <p:nvPr/>
        </p:nvCxnSpPr>
        <p:spPr>
          <a:xfrm>
            <a:off x="9942772" y="6570861"/>
            <a:ext cx="370331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6" name="Рисунок 715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185" t="55924" r="38708" b="39383"/>
          <a:stretch/>
        </p:blipFill>
        <p:spPr>
          <a:xfrm>
            <a:off x="9988359" y="4960719"/>
            <a:ext cx="269244" cy="307708"/>
          </a:xfrm>
          <a:prstGeom prst="rect">
            <a:avLst/>
          </a:prstGeom>
        </p:spPr>
      </p:pic>
      <p:grpSp>
        <p:nvGrpSpPr>
          <p:cNvPr id="717" name="Группа 629"/>
          <p:cNvGrpSpPr>
            <a:grpSpLocks/>
          </p:cNvGrpSpPr>
          <p:nvPr/>
        </p:nvGrpSpPr>
        <p:grpSpPr bwMode="auto">
          <a:xfrm>
            <a:off x="9970915" y="4122971"/>
            <a:ext cx="332096" cy="345879"/>
            <a:chOff x="142483" y="3760971"/>
            <a:chExt cx="346075" cy="495439"/>
          </a:xfrm>
        </p:grpSpPr>
        <p:sp>
          <p:nvSpPr>
            <p:cNvPr id="718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248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719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248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720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4954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3933" tIns="56967" rIns="113933" bIns="56967">
              <a:spAutoFit/>
            </a:bodyPr>
            <a:lstStyle/>
            <a:p>
              <a:pPr algn="ctr" defTabSz="1027489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ПСЧ-1</a:t>
              </a:r>
            </a:p>
          </p:txBody>
        </p:sp>
      </p:grpSp>
      <p:sp>
        <p:nvSpPr>
          <p:cNvPr id="721" name="Text Box 97"/>
          <p:cNvSpPr txBox="1">
            <a:spLocks noChangeArrowheads="1"/>
          </p:cNvSpPr>
          <p:nvPr/>
        </p:nvSpPr>
        <p:spPr bwMode="auto">
          <a:xfrm>
            <a:off x="10183340" y="4111077"/>
            <a:ext cx="1831336" cy="4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sp>
        <p:nvSpPr>
          <p:cNvPr id="722" name="Прямоугольник 721"/>
          <p:cNvSpPr/>
          <p:nvPr/>
        </p:nvSpPr>
        <p:spPr>
          <a:xfrm>
            <a:off x="9900741" y="5827959"/>
            <a:ext cx="649491" cy="18454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16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321/</a:t>
            </a:r>
            <a:r>
              <a: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723" name="Text Box 97"/>
          <p:cNvSpPr txBox="1">
            <a:spLocks noChangeArrowheads="1"/>
          </p:cNvSpPr>
          <p:nvPr/>
        </p:nvSpPr>
        <p:spPr bwMode="auto">
          <a:xfrm>
            <a:off x="10478723" y="5776769"/>
            <a:ext cx="1831461" cy="267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2" tIns="63993" rIns="127982" bIns="63993">
            <a:spAutoFit/>
          </a:bodyPr>
          <a:lstStyle>
            <a:lvl1pPr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itchFamily="18" charset="0"/>
              </a:rPr>
              <a:t>- протяженность ЛЭП/ТП (шт.)</a:t>
            </a:r>
          </a:p>
        </p:txBody>
      </p:sp>
      <p:sp>
        <p:nvSpPr>
          <p:cNvPr id="724" name="Text Box 97"/>
          <p:cNvSpPr txBox="1">
            <a:spLocks noChangeArrowheads="1"/>
          </p:cNvSpPr>
          <p:nvPr/>
        </p:nvSpPr>
        <p:spPr bwMode="auto">
          <a:xfrm>
            <a:off x="10267411" y="6419043"/>
            <a:ext cx="2544696" cy="2515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0" tIns="53472" rIns="106940" bIns="5347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97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линии электропередач 110 кВт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4102102" y="911418"/>
            <a:ext cx="4432300" cy="5499100"/>
          </a:xfrm>
          <a:custGeom>
            <a:avLst/>
            <a:gdLst>
              <a:gd name="connsiteX0" fmla="*/ 371475 w 3324225"/>
              <a:gd name="connsiteY0" fmla="*/ 9525 h 4124325"/>
              <a:gd name="connsiteX1" fmla="*/ 371475 w 3324225"/>
              <a:gd name="connsiteY1" fmla="*/ 9525 h 4124325"/>
              <a:gd name="connsiteX2" fmla="*/ 457200 w 3324225"/>
              <a:gd name="connsiteY2" fmla="*/ 19050 h 4124325"/>
              <a:gd name="connsiteX3" fmla="*/ 514350 w 3324225"/>
              <a:gd name="connsiteY3" fmla="*/ 28575 h 4124325"/>
              <a:gd name="connsiteX4" fmla="*/ 1438275 w 3324225"/>
              <a:gd name="connsiteY4" fmla="*/ 38100 h 4124325"/>
              <a:gd name="connsiteX5" fmla="*/ 1533525 w 3324225"/>
              <a:gd name="connsiteY5" fmla="*/ 57150 h 4124325"/>
              <a:gd name="connsiteX6" fmla="*/ 1590675 w 3324225"/>
              <a:gd name="connsiteY6" fmla="*/ 85725 h 4124325"/>
              <a:gd name="connsiteX7" fmla="*/ 1619250 w 3324225"/>
              <a:gd name="connsiteY7" fmla="*/ 95250 h 4124325"/>
              <a:gd name="connsiteX8" fmla="*/ 1714500 w 3324225"/>
              <a:gd name="connsiteY8" fmla="*/ 123825 h 4124325"/>
              <a:gd name="connsiteX9" fmla="*/ 1743075 w 3324225"/>
              <a:gd name="connsiteY9" fmla="*/ 133350 h 4124325"/>
              <a:gd name="connsiteX10" fmla="*/ 1771650 w 3324225"/>
              <a:gd name="connsiteY10" fmla="*/ 142875 h 4124325"/>
              <a:gd name="connsiteX11" fmla="*/ 1828800 w 3324225"/>
              <a:gd name="connsiteY11" fmla="*/ 190500 h 4124325"/>
              <a:gd name="connsiteX12" fmla="*/ 1885950 w 3324225"/>
              <a:gd name="connsiteY12" fmla="*/ 228600 h 4124325"/>
              <a:gd name="connsiteX13" fmla="*/ 1905000 w 3324225"/>
              <a:gd name="connsiteY13" fmla="*/ 257175 h 4124325"/>
              <a:gd name="connsiteX14" fmla="*/ 1933575 w 3324225"/>
              <a:gd name="connsiteY14" fmla="*/ 266700 h 4124325"/>
              <a:gd name="connsiteX15" fmla="*/ 1962150 w 3324225"/>
              <a:gd name="connsiteY15" fmla="*/ 285750 h 4124325"/>
              <a:gd name="connsiteX16" fmla="*/ 2009775 w 3324225"/>
              <a:gd name="connsiteY16" fmla="*/ 323850 h 4124325"/>
              <a:gd name="connsiteX17" fmla="*/ 2066925 w 3324225"/>
              <a:gd name="connsiteY17" fmla="*/ 361950 h 4124325"/>
              <a:gd name="connsiteX18" fmla="*/ 2085975 w 3324225"/>
              <a:gd name="connsiteY18" fmla="*/ 390525 h 4124325"/>
              <a:gd name="connsiteX19" fmla="*/ 2114550 w 3324225"/>
              <a:gd name="connsiteY19" fmla="*/ 409575 h 4124325"/>
              <a:gd name="connsiteX20" fmla="*/ 2124075 w 3324225"/>
              <a:gd name="connsiteY20" fmla="*/ 438150 h 4124325"/>
              <a:gd name="connsiteX21" fmla="*/ 2152650 w 3324225"/>
              <a:gd name="connsiteY21" fmla="*/ 466725 h 4124325"/>
              <a:gd name="connsiteX22" fmla="*/ 2162175 w 3324225"/>
              <a:gd name="connsiteY22" fmla="*/ 495300 h 4124325"/>
              <a:gd name="connsiteX23" fmla="*/ 2190750 w 3324225"/>
              <a:gd name="connsiteY23" fmla="*/ 514350 h 4124325"/>
              <a:gd name="connsiteX24" fmla="*/ 2209800 w 3324225"/>
              <a:gd name="connsiteY24" fmla="*/ 571500 h 4124325"/>
              <a:gd name="connsiteX25" fmla="*/ 2247900 w 3324225"/>
              <a:gd name="connsiteY25" fmla="*/ 628650 h 4124325"/>
              <a:gd name="connsiteX26" fmla="*/ 2257425 w 3324225"/>
              <a:gd name="connsiteY26" fmla="*/ 685800 h 4124325"/>
              <a:gd name="connsiteX27" fmla="*/ 2238375 w 3324225"/>
              <a:gd name="connsiteY27" fmla="*/ 809625 h 4124325"/>
              <a:gd name="connsiteX28" fmla="*/ 2228850 w 3324225"/>
              <a:gd name="connsiteY28" fmla="*/ 866775 h 4124325"/>
              <a:gd name="connsiteX29" fmla="*/ 2219325 w 3324225"/>
              <a:gd name="connsiteY29" fmla="*/ 895350 h 4124325"/>
              <a:gd name="connsiteX30" fmla="*/ 2200275 w 3324225"/>
              <a:gd name="connsiteY30" fmla="*/ 1000125 h 4124325"/>
              <a:gd name="connsiteX31" fmla="*/ 2228850 w 3324225"/>
              <a:gd name="connsiteY31" fmla="*/ 1162050 h 4124325"/>
              <a:gd name="connsiteX32" fmla="*/ 2257425 w 3324225"/>
              <a:gd name="connsiteY32" fmla="*/ 1181100 h 4124325"/>
              <a:gd name="connsiteX33" fmla="*/ 2295525 w 3324225"/>
              <a:gd name="connsiteY33" fmla="*/ 1238250 h 4124325"/>
              <a:gd name="connsiteX34" fmla="*/ 2314575 w 3324225"/>
              <a:gd name="connsiteY34" fmla="*/ 1266825 h 4124325"/>
              <a:gd name="connsiteX35" fmla="*/ 2371725 w 3324225"/>
              <a:gd name="connsiteY35" fmla="*/ 1323975 h 4124325"/>
              <a:gd name="connsiteX36" fmla="*/ 2438400 w 3324225"/>
              <a:gd name="connsiteY36" fmla="*/ 1409700 h 4124325"/>
              <a:gd name="connsiteX37" fmla="*/ 2495550 w 3324225"/>
              <a:gd name="connsiteY37" fmla="*/ 1495425 h 4124325"/>
              <a:gd name="connsiteX38" fmla="*/ 2514600 w 3324225"/>
              <a:gd name="connsiteY38" fmla="*/ 1524000 h 4124325"/>
              <a:gd name="connsiteX39" fmla="*/ 2524125 w 3324225"/>
              <a:gd name="connsiteY39" fmla="*/ 1552575 h 4124325"/>
              <a:gd name="connsiteX40" fmla="*/ 2552700 w 3324225"/>
              <a:gd name="connsiteY40" fmla="*/ 1571625 h 4124325"/>
              <a:gd name="connsiteX41" fmla="*/ 2571750 w 3324225"/>
              <a:gd name="connsiteY41" fmla="*/ 1638300 h 4124325"/>
              <a:gd name="connsiteX42" fmla="*/ 2590800 w 3324225"/>
              <a:gd name="connsiteY42" fmla="*/ 1695450 h 4124325"/>
              <a:gd name="connsiteX43" fmla="*/ 2619375 w 3324225"/>
              <a:gd name="connsiteY43" fmla="*/ 1781175 h 4124325"/>
              <a:gd name="connsiteX44" fmla="*/ 2647950 w 3324225"/>
              <a:gd name="connsiteY44" fmla="*/ 1790700 h 4124325"/>
              <a:gd name="connsiteX45" fmla="*/ 2667000 w 3324225"/>
              <a:gd name="connsiteY45" fmla="*/ 1819275 h 4124325"/>
              <a:gd name="connsiteX46" fmla="*/ 2724150 w 3324225"/>
              <a:gd name="connsiteY46" fmla="*/ 1857375 h 4124325"/>
              <a:gd name="connsiteX47" fmla="*/ 2752725 w 3324225"/>
              <a:gd name="connsiteY47" fmla="*/ 1885950 h 4124325"/>
              <a:gd name="connsiteX48" fmla="*/ 2790825 w 3324225"/>
              <a:gd name="connsiteY48" fmla="*/ 1924050 h 4124325"/>
              <a:gd name="connsiteX49" fmla="*/ 2800350 w 3324225"/>
              <a:gd name="connsiteY49" fmla="*/ 1952625 h 4124325"/>
              <a:gd name="connsiteX50" fmla="*/ 2819400 w 3324225"/>
              <a:gd name="connsiteY50" fmla="*/ 1981200 h 4124325"/>
              <a:gd name="connsiteX51" fmla="*/ 2847975 w 3324225"/>
              <a:gd name="connsiteY51" fmla="*/ 2085975 h 4124325"/>
              <a:gd name="connsiteX52" fmla="*/ 2838450 w 3324225"/>
              <a:gd name="connsiteY52" fmla="*/ 2181225 h 4124325"/>
              <a:gd name="connsiteX53" fmla="*/ 2809875 w 3324225"/>
              <a:gd name="connsiteY53" fmla="*/ 2190750 h 4124325"/>
              <a:gd name="connsiteX54" fmla="*/ 2781300 w 3324225"/>
              <a:gd name="connsiteY54" fmla="*/ 2209800 h 4124325"/>
              <a:gd name="connsiteX55" fmla="*/ 2724150 w 3324225"/>
              <a:gd name="connsiteY55" fmla="*/ 2228850 h 4124325"/>
              <a:gd name="connsiteX56" fmla="*/ 2695575 w 3324225"/>
              <a:gd name="connsiteY56" fmla="*/ 2238375 h 4124325"/>
              <a:gd name="connsiteX57" fmla="*/ 2667000 w 3324225"/>
              <a:gd name="connsiteY57" fmla="*/ 2257425 h 4124325"/>
              <a:gd name="connsiteX58" fmla="*/ 2705100 w 3324225"/>
              <a:gd name="connsiteY58" fmla="*/ 2371725 h 4124325"/>
              <a:gd name="connsiteX59" fmla="*/ 2762250 w 3324225"/>
              <a:gd name="connsiteY59" fmla="*/ 2409825 h 4124325"/>
              <a:gd name="connsiteX60" fmla="*/ 2771775 w 3324225"/>
              <a:gd name="connsiteY60" fmla="*/ 2628900 h 4124325"/>
              <a:gd name="connsiteX61" fmla="*/ 2781300 w 3324225"/>
              <a:gd name="connsiteY61" fmla="*/ 2686050 h 4124325"/>
              <a:gd name="connsiteX62" fmla="*/ 2809875 w 3324225"/>
              <a:gd name="connsiteY62" fmla="*/ 2743200 h 4124325"/>
              <a:gd name="connsiteX63" fmla="*/ 2867025 w 3324225"/>
              <a:gd name="connsiteY63" fmla="*/ 2800350 h 4124325"/>
              <a:gd name="connsiteX64" fmla="*/ 2895600 w 3324225"/>
              <a:gd name="connsiteY64" fmla="*/ 2828925 h 4124325"/>
              <a:gd name="connsiteX65" fmla="*/ 2924175 w 3324225"/>
              <a:gd name="connsiteY65" fmla="*/ 2838450 h 4124325"/>
              <a:gd name="connsiteX66" fmla="*/ 2962275 w 3324225"/>
              <a:gd name="connsiteY66" fmla="*/ 2857500 h 4124325"/>
              <a:gd name="connsiteX67" fmla="*/ 3143250 w 3324225"/>
              <a:gd name="connsiteY67" fmla="*/ 2876550 h 4124325"/>
              <a:gd name="connsiteX68" fmla="*/ 3190875 w 3324225"/>
              <a:gd name="connsiteY68" fmla="*/ 2886075 h 4124325"/>
              <a:gd name="connsiteX69" fmla="*/ 3219450 w 3324225"/>
              <a:gd name="connsiteY69" fmla="*/ 2905125 h 4124325"/>
              <a:gd name="connsiteX70" fmla="*/ 3238500 w 3324225"/>
              <a:gd name="connsiteY70" fmla="*/ 2981325 h 4124325"/>
              <a:gd name="connsiteX71" fmla="*/ 3248025 w 3324225"/>
              <a:gd name="connsiteY71" fmla="*/ 3143250 h 4124325"/>
              <a:gd name="connsiteX72" fmla="*/ 3257550 w 3324225"/>
              <a:gd name="connsiteY72" fmla="*/ 3200400 h 4124325"/>
              <a:gd name="connsiteX73" fmla="*/ 3286125 w 3324225"/>
              <a:gd name="connsiteY73" fmla="*/ 3295650 h 4124325"/>
              <a:gd name="connsiteX74" fmla="*/ 3295650 w 3324225"/>
              <a:gd name="connsiteY74" fmla="*/ 3352800 h 4124325"/>
              <a:gd name="connsiteX75" fmla="*/ 3305175 w 3324225"/>
              <a:gd name="connsiteY75" fmla="*/ 3400425 h 4124325"/>
              <a:gd name="connsiteX76" fmla="*/ 3314700 w 3324225"/>
              <a:gd name="connsiteY76" fmla="*/ 3467100 h 4124325"/>
              <a:gd name="connsiteX77" fmla="*/ 3324225 w 3324225"/>
              <a:gd name="connsiteY77" fmla="*/ 3524250 h 4124325"/>
              <a:gd name="connsiteX78" fmla="*/ 3314700 w 3324225"/>
              <a:gd name="connsiteY78" fmla="*/ 3581400 h 4124325"/>
              <a:gd name="connsiteX79" fmla="*/ 3286125 w 3324225"/>
              <a:gd name="connsiteY79" fmla="*/ 3590925 h 4124325"/>
              <a:gd name="connsiteX80" fmla="*/ 3048000 w 3324225"/>
              <a:gd name="connsiteY80" fmla="*/ 3600450 h 4124325"/>
              <a:gd name="connsiteX81" fmla="*/ 2971800 w 3324225"/>
              <a:gd name="connsiteY81" fmla="*/ 3629025 h 4124325"/>
              <a:gd name="connsiteX82" fmla="*/ 2943225 w 3324225"/>
              <a:gd name="connsiteY82" fmla="*/ 3638550 h 4124325"/>
              <a:gd name="connsiteX83" fmla="*/ 2847975 w 3324225"/>
              <a:gd name="connsiteY83" fmla="*/ 3657600 h 4124325"/>
              <a:gd name="connsiteX84" fmla="*/ 2790825 w 3324225"/>
              <a:gd name="connsiteY84" fmla="*/ 3676650 h 4124325"/>
              <a:gd name="connsiteX85" fmla="*/ 2733675 w 3324225"/>
              <a:gd name="connsiteY85" fmla="*/ 3714750 h 4124325"/>
              <a:gd name="connsiteX86" fmla="*/ 2705100 w 3324225"/>
              <a:gd name="connsiteY86" fmla="*/ 3724275 h 4124325"/>
              <a:gd name="connsiteX87" fmla="*/ 2647950 w 3324225"/>
              <a:gd name="connsiteY87" fmla="*/ 3762375 h 4124325"/>
              <a:gd name="connsiteX88" fmla="*/ 2590800 w 3324225"/>
              <a:gd name="connsiteY88" fmla="*/ 3781425 h 4124325"/>
              <a:gd name="connsiteX89" fmla="*/ 2562225 w 3324225"/>
              <a:gd name="connsiteY89" fmla="*/ 3800475 h 4124325"/>
              <a:gd name="connsiteX90" fmla="*/ 2466975 w 3324225"/>
              <a:gd name="connsiteY90" fmla="*/ 3829050 h 4124325"/>
              <a:gd name="connsiteX91" fmla="*/ 2171700 w 3324225"/>
              <a:gd name="connsiteY91" fmla="*/ 3829050 h 4124325"/>
              <a:gd name="connsiteX92" fmla="*/ 2143125 w 3324225"/>
              <a:gd name="connsiteY92" fmla="*/ 3848100 h 4124325"/>
              <a:gd name="connsiteX93" fmla="*/ 2124075 w 3324225"/>
              <a:gd name="connsiteY93" fmla="*/ 3876675 h 4124325"/>
              <a:gd name="connsiteX94" fmla="*/ 2038350 w 3324225"/>
              <a:gd name="connsiteY94" fmla="*/ 3943350 h 4124325"/>
              <a:gd name="connsiteX95" fmla="*/ 1952625 w 3324225"/>
              <a:gd name="connsiteY95" fmla="*/ 3981450 h 4124325"/>
              <a:gd name="connsiteX96" fmla="*/ 1924050 w 3324225"/>
              <a:gd name="connsiteY96" fmla="*/ 3990975 h 4124325"/>
              <a:gd name="connsiteX97" fmla="*/ 1866900 w 3324225"/>
              <a:gd name="connsiteY97" fmla="*/ 4038600 h 4124325"/>
              <a:gd name="connsiteX98" fmla="*/ 1838325 w 3324225"/>
              <a:gd name="connsiteY98" fmla="*/ 4048125 h 4124325"/>
              <a:gd name="connsiteX99" fmla="*/ 1809750 w 3324225"/>
              <a:gd name="connsiteY99" fmla="*/ 4067175 h 4124325"/>
              <a:gd name="connsiteX100" fmla="*/ 1781175 w 3324225"/>
              <a:gd name="connsiteY100" fmla="*/ 4076700 h 4124325"/>
              <a:gd name="connsiteX101" fmla="*/ 1685925 w 3324225"/>
              <a:gd name="connsiteY101" fmla="*/ 4095750 h 4124325"/>
              <a:gd name="connsiteX102" fmla="*/ 1638300 w 3324225"/>
              <a:gd name="connsiteY102" fmla="*/ 4105275 h 4124325"/>
              <a:gd name="connsiteX103" fmla="*/ 1609725 w 3324225"/>
              <a:gd name="connsiteY103" fmla="*/ 4114800 h 4124325"/>
              <a:gd name="connsiteX104" fmla="*/ 1571625 w 3324225"/>
              <a:gd name="connsiteY104" fmla="*/ 4124325 h 4124325"/>
              <a:gd name="connsiteX105" fmla="*/ 1371600 w 3324225"/>
              <a:gd name="connsiteY105" fmla="*/ 4114800 h 4124325"/>
              <a:gd name="connsiteX106" fmla="*/ 1343025 w 3324225"/>
              <a:gd name="connsiteY106" fmla="*/ 4105275 h 4124325"/>
              <a:gd name="connsiteX107" fmla="*/ 1304925 w 3324225"/>
              <a:gd name="connsiteY107" fmla="*/ 4095750 h 4124325"/>
              <a:gd name="connsiteX108" fmla="*/ 1266825 w 3324225"/>
              <a:gd name="connsiteY108" fmla="*/ 4076700 h 4124325"/>
              <a:gd name="connsiteX109" fmla="*/ 1238250 w 3324225"/>
              <a:gd name="connsiteY109" fmla="*/ 4067175 h 4124325"/>
              <a:gd name="connsiteX110" fmla="*/ 1143000 w 3324225"/>
              <a:gd name="connsiteY110" fmla="*/ 4010025 h 4124325"/>
              <a:gd name="connsiteX111" fmla="*/ 1114425 w 3324225"/>
              <a:gd name="connsiteY111" fmla="*/ 4000500 h 4124325"/>
              <a:gd name="connsiteX112" fmla="*/ 933450 w 3324225"/>
              <a:gd name="connsiteY112" fmla="*/ 3971925 h 4124325"/>
              <a:gd name="connsiteX113" fmla="*/ 885825 w 3324225"/>
              <a:gd name="connsiteY113" fmla="*/ 3962400 h 4124325"/>
              <a:gd name="connsiteX114" fmla="*/ 828675 w 3324225"/>
              <a:gd name="connsiteY114" fmla="*/ 3943350 h 4124325"/>
              <a:gd name="connsiteX115" fmla="*/ 771525 w 3324225"/>
              <a:gd name="connsiteY115" fmla="*/ 3924300 h 4124325"/>
              <a:gd name="connsiteX116" fmla="*/ 714375 w 3324225"/>
              <a:gd name="connsiteY116" fmla="*/ 3905250 h 4124325"/>
              <a:gd name="connsiteX117" fmla="*/ 685800 w 3324225"/>
              <a:gd name="connsiteY117" fmla="*/ 3895725 h 4124325"/>
              <a:gd name="connsiteX118" fmla="*/ 533400 w 3324225"/>
              <a:gd name="connsiteY118" fmla="*/ 3905250 h 4124325"/>
              <a:gd name="connsiteX119" fmla="*/ 485775 w 3324225"/>
              <a:gd name="connsiteY119" fmla="*/ 3943350 h 4124325"/>
              <a:gd name="connsiteX120" fmla="*/ 409575 w 3324225"/>
              <a:gd name="connsiteY120" fmla="*/ 3962400 h 4124325"/>
              <a:gd name="connsiteX121" fmla="*/ 323850 w 3324225"/>
              <a:gd name="connsiteY121" fmla="*/ 3990975 h 4124325"/>
              <a:gd name="connsiteX122" fmla="*/ 295275 w 3324225"/>
              <a:gd name="connsiteY122" fmla="*/ 4000500 h 4124325"/>
              <a:gd name="connsiteX123" fmla="*/ 257175 w 3324225"/>
              <a:gd name="connsiteY123" fmla="*/ 4010025 h 4124325"/>
              <a:gd name="connsiteX124" fmla="*/ 47625 w 3324225"/>
              <a:gd name="connsiteY124" fmla="*/ 4000500 h 4124325"/>
              <a:gd name="connsiteX125" fmla="*/ 19050 w 3324225"/>
              <a:gd name="connsiteY125" fmla="*/ 3990975 h 4124325"/>
              <a:gd name="connsiteX126" fmla="*/ 0 w 3324225"/>
              <a:gd name="connsiteY126" fmla="*/ 3962400 h 4124325"/>
              <a:gd name="connsiteX127" fmla="*/ 38100 w 3324225"/>
              <a:gd name="connsiteY127" fmla="*/ 3952875 h 4124325"/>
              <a:gd name="connsiteX128" fmla="*/ 85725 w 3324225"/>
              <a:gd name="connsiteY128" fmla="*/ 3943350 h 4124325"/>
              <a:gd name="connsiteX129" fmla="*/ 114300 w 3324225"/>
              <a:gd name="connsiteY129" fmla="*/ 3933825 h 4124325"/>
              <a:gd name="connsiteX130" fmla="*/ 152400 w 3324225"/>
              <a:gd name="connsiteY130" fmla="*/ 3924300 h 4124325"/>
              <a:gd name="connsiteX131" fmla="*/ 180975 w 3324225"/>
              <a:gd name="connsiteY131" fmla="*/ 3914775 h 4124325"/>
              <a:gd name="connsiteX132" fmla="*/ 266700 w 3324225"/>
              <a:gd name="connsiteY132" fmla="*/ 3895725 h 4124325"/>
              <a:gd name="connsiteX133" fmla="*/ 304800 w 3324225"/>
              <a:gd name="connsiteY133" fmla="*/ 3876675 h 4124325"/>
              <a:gd name="connsiteX134" fmla="*/ 323850 w 3324225"/>
              <a:gd name="connsiteY134" fmla="*/ 3848100 h 4124325"/>
              <a:gd name="connsiteX135" fmla="*/ 352425 w 3324225"/>
              <a:gd name="connsiteY135" fmla="*/ 3829050 h 4124325"/>
              <a:gd name="connsiteX136" fmla="*/ 361950 w 3324225"/>
              <a:gd name="connsiteY136" fmla="*/ 3800475 h 4124325"/>
              <a:gd name="connsiteX137" fmla="*/ 390525 w 3324225"/>
              <a:gd name="connsiteY137" fmla="*/ 3771900 h 4124325"/>
              <a:gd name="connsiteX138" fmla="*/ 438150 w 3324225"/>
              <a:gd name="connsiteY138" fmla="*/ 3733800 h 4124325"/>
              <a:gd name="connsiteX139" fmla="*/ 447675 w 3324225"/>
              <a:gd name="connsiteY139" fmla="*/ 3705225 h 4124325"/>
              <a:gd name="connsiteX140" fmla="*/ 495300 w 3324225"/>
              <a:gd name="connsiteY140" fmla="*/ 3648075 h 4124325"/>
              <a:gd name="connsiteX141" fmla="*/ 533400 w 3324225"/>
              <a:gd name="connsiteY141" fmla="*/ 3562350 h 4124325"/>
              <a:gd name="connsiteX142" fmla="*/ 561975 w 3324225"/>
              <a:gd name="connsiteY142" fmla="*/ 3552825 h 4124325"/>
              <a:gd name="connsiteX143" fmla="*/ 619125 w 3324225"/>
              <a:gd name="connsiteY143" fmla="*/ 3514725 h 4124325"/>
              <a:gd name="connsiteX144" fmla="*/ 647700 w 3324225"/>
              <a:gd name="connsiteY144" fmla="*/ 3457575 h 4124325"/>
              <a:gd name="connsiteX145" fmla="*/ 685800 w 3324225"/>
              <a:gd name="connsiteY145" fmla="*/ 3371850 h 4124325"/>
              <a:gd name="connsiteX146" fmla="*/ 714375 w 3324225"/>
              <a:gd name="connsiteY146" fmla="*/ 3352800 h 4124325"/>
              <a:gd name="connsiteX147" fmla="*/ 752475 w 3324225"/>
              <a:gd name="connsiteY147" fmla="*/ 3295650 h 4124325"/>
              <a:gd name="connsiteX148" fmla="*/ 800100 w 3324225"/>
              <a:gd name="connsiteY148" fmla="*/ 3209925 h 4124325"/>
              <a:gd name="connsiteX149" fmla="*/ 847725 w 3324225"/>
              <a:gd name="connsiteY149" fmla="*/ 3143250 h 4124325"/>
              <a:gd name="connsiteX150" fmla="*/ 866775 w 3324225"/>
              <a:gd name="connsiteY150" fmla="*/ 3086100 h 4124325"/>
              <a:gd name="connsiteX151" fmla="*/ 876300 w 3324225"/>
              <a:gd name="connsiteY151" fmla="*/ 3057525 h 4124325"/>
              <a:gd name="connsiteX152" fmla="*/ 904875 w 3324225"/>
              <a:gd name="connsiteY152" fmla="*/ 3048000 h 4124325"/>
              <a:gd name="connsiteX153" fmla="*/ 942975 w 3324225"/>
              <a:gd name="connsiteY153" fmla="*/ 2990850 h 4124325"/>
              <a:gd name="connsiteX154" fmla="*/ 962025 w 3324225"/>
              <a:gd name="connsiteY154" fmla="*/ 2962275 h 4124325"/>
              <a:gd name="connsiteX155" fmla="*/ 990600 w 3324225"/>
              <a:gd name="connsiteY155" fmla="*/ 2876550 h 4124325"/>
              <a:gd name="connsiteX156" fmla="*/ 1000125 w 3324225"/>
              <a:gd name="connsiteY156" fmla="*/ 2847975 h 4124325"/>
              <a:gd name="connsiteX157" fmla="*/ 1009650 w 3324225"/>
              <a:gd name="connsiteY157" fmla="*/ 2809875 h 4124325"/>
              <a:gd name="connsiteX158" fmla="*/ 1028700 w 3324225"/>
              <a:gd name="connsiteY158" fmla="*/ 2752725 h 4124325"/>
              <a:gd name="connsiteX159" fmla="*/ 1028700 w 3324225"/>
              <a:gd name="connsiteY159" fmla="*/ 2524125 h 4124325"/>
              <a:gd name="connsiteX160" fmla="*/ 1019175 w 3324225"/>
              <a:gd name="connsiteY160" fmla="*/ 2495550 h 4124325"/>
              <a:gd name="connsiteX161" fmla="*/ 990600 w 3324225"/>
              <a:gd name="connsiteY161" fmla="*/ 2486025 h 4124325"/>
              <a:gd name="connsiteX162" fmla="*/ 904875 w 3324225"/>
              <a:gd name="connsiteY162" fmla="*/ 2419350 h 4124325"/>
              <a:gd name="connsiteX163" fmla="*/ 866775 w 3324225"/>
              <a:gd name="connsiteY163" fmla="*/ 2409825 h 4124325"/>
              <a:gd name="connsiteX164" fmla="*/ 790575 w 3324225"/>
              <a:gd name="connsiteY164" fmla="*/ 2343150 h 4124325"/>
              <a:gd name="connsiteX165" fmla="*/ 733425 w 3324225"/>
              <a:gd name="connsiteY165" fmla="*/ 2295525 h 4124325"/>
              <a:gd name="connsiteX166" fmla="*/ 685800 w 3324225"/>
              <a:gd name="connsiteY166" fmla="*/ 2247900 h 4124325"/>
              <a:gd name="connsiteX167" fmla="*/ 666750 w 3324225"/>
              <a:gd name="connsiteY167" fmla="*/ 2219325 h 4124325"/>
              <a:gd name="connsiteX168" fmla="*/ 590550 w 3324225"/>
              <a:gd name="connsiteY168" fmla="*/ 2133600 h 4124325"/>
              <a:gd name="connsiteX169" fmla="*/ 600075 w 3324225"/>
              <a:gd name="connsiteY169" fmla="*/ 2105025 h 4124325"/>
              <a:gd name="connsiteX170" fmla="*/ 638175 w 3324225"/>
              <a:gd name="connsiteY170" fmla="*/ 2095500 h 4124325"/>
              <a:gd name="connsiteX171" fmla="*/ 666750 w 3324225"/>
              <a:gd name="connsiteY171" fmla="*/ 2085975 h 4124325"/>
              <a:gd name="connsiteX172" fmla="*/ 752475 w 3324225"/>
              <a:gd name="connsiteY172" fmla="*/ 2038350 h 4124325"/>
              <a:gd name="connsiteX173" fmla="*/ 781050 w 3324225"/>
              <a:gd name="connsiteY173" fmla="*/ 2009775 h 4124325"/>
              <a:gd name="connsiteX174" fmla="*/ 800100 w 3324225"/>
              <a:gd name="connsiteY174" fmla="*/ 1933575 h 4124325"/>
              <a:gd name="connsiteX175" fmla="*/ 790575 w 3324225"/>
              <a:gd name="connsiteY175" fmla="*/ 1838325 h 4124325"/>
              <a:gd name="connsiteX176" fmla="*/ 771525 w 3324225"/>
              <a:gd name="connsiteY176" fmla="*/ 1809750 h 4124325"/>
              <a:gd name="connsiteX177" fmla="*/ 685800 w 3324225"/>
              <a:gd name="connsiteY177" fmla="*/ 1743075 h 4124325"/>
              <a:gd name="connsiteX178" fmla="*/ 647700 w 3324225"/>
              <a:gd name="connsiteY178" fmla="*/ 1685925 h 4124325"/>
              <a:gd name="connsiteX179" fmla="*/ 628650 w 3324225"/>
              <a:gd name="connsiteY179" fmla="*/ 1628775 h 4124325"/>
              <a:gd name="connsiteX180" fmla="*/ 609600 w 3324225"/>
              <a:gd name="connsiteY180" fmla="*/ 1562100 h 4124325"/>
              <a:gd name="connsiteX181" fmla="*/ 638175 w 3324225"/>
              <a:gd name="connsiteY181" fmla="*/ 1485900 h 4124325"/>
              <a:gd name="connsiteX182" fmla="*/ 657225 w 3324225"/>
              <a:gd name="connsiteY182" fmla="*/ 1428750 h 4124325"/>
              <a:gd name="connsiteX183" fmla="*/ 647700 w 3324225"/>
              <a:gd name="connsiteY183" fmla="*/ 1381125 h 4124325"/>
              <a:gd name="connsiteX184" fmla="*/ 609600 w 3324225"/>
              <a:gd name="connsiteY184" fmla="*/ 1371600 h 4124325"/>
              <a:gd name="connsiteX185" fmla="*/ 514350 w 3324225"/>
              <a:gd name="connsiteY185" fmla="*/ 1352550 h 4124325"/>
              <a:gd name="connsiteX186" fmla="*/ 457200 w 3324225"/>
              <a:gd name="connsiteY186" fmla="*/ 1333500 h 4124325"/>
              <a:gd name="connsiteX187" fmla="*/ 447675 w 3324225"/>
              <a:gd name="connsiteY187" fmla="*/ 1295400 h 4124325"/>
              <a:gd name="connsiteX188" fmla="*/ 476250 w 3324225"/>
              <a:gd name="connsiteY188" fmla="*/ 1133475 h 4124325"/>
              <a:gd name="connsiteX189" fmla="*/ 495300 w 3324225"/>
              <a:gd name="connsiteY189" fmla="*/ 1104900 h 4124325"/>
              <a:gd name="connsiteX190" fmla="*/ 485775 w 3324225"/>
              <a:gd name="connsiteY190" fmla="*/ 1028700 h 4124325"/>
              <a:gd name="connsiteX191" fmla="*/ 428625 w 3324225"/>
              <a:gd name="connsiteY191" fmla="*/ 962025 h 4124325"/>
              <a:gd name="connsiteX192" fmla="*/ 457200 w 3324225"/>
              <a:gd name="connsiteY192" fmla="*/ 895350 h 4124325"/>
              <a:gd name="connsiteX193" fmla="*/ 485775 w 3324225"/>
              <a:gd name="connsiteY193" fmla="*/ 876300 h 4124325"/>
              <a:gd name="connsiteX194" fmla="*/ 504825 w 3324225"/>
              <a:gd name="connsiteY194" fmla="*/ 847725 h 4124325"/>
              <a:gd name="connsiteX195" fmla="*/ 590550 w 3324225"/>
              <a:gd name="connsiteY195" fmla="*/ 800100 h 4124325"/>
              <a:gd name="connsiteX196" fmla="*/ 619125 w 3324225"/>
              <a:gd name="connsiteY196" fmla="*/ 781050 h 4124325"/>
              <a:gd name="connsiteX197" fmla="*/ 628650 w 3324225"/>
              <a:gd name="connsiteY197" fmla="*/ 752475 h 4124325"/>
              <a:gd name="connsiteX198" fmla="*/ 647700 w 3324225"/>
              <a:gd name="connsiteY198" fmla="*/ 723900 h 4124325"/>
              <a:gd name="connsiteX199" fmla="*/ 638175 w 3324225"/>
              <a:gd name="connsiteY199" fmla="*/ 590550 h 4124325"/>
              <a:gd name="connsiteX200" fmla="*/ 619125 w 3324225"/>
              <a:gd name="connsiteY200" fmla="*/ 533400 h 4124325"/>
              <a:gd name="connsiteX201" fmla="*/ 609600 w 3324225"/>
              <a:gd name="connsiteY201" fmla="*/ 504825 h 4124325"/>
              <a:gd name="connsiteX202" fmla="*/ 600075 w 3324225"/>
              <a:gd name="connsiteY202" fmla="*/ 476250 h 4124325"/>
              <a:gd name="connsiteX203" fmla="*/ 590550 w 3324225"/>
              <a:gd name="connsiteY203" fmla="*/ 447675 h 4124325"/>
              <a:gd name="connsiteX204" fmla="*/ 571500 w 3324225"/>
              <a:gd name="connsiteY204" fmla="*/ 409575 h 4124325"/>
              <a:gd name="connsiteX205" fmla="*/ 552450 w 3324225"/>
              <a:gd name="connsiteY205" fmla="*/ 352425 h 4124325"/>
              <a:gd name="connsiteX206" fmla="*/ 523875 w 3324225"/>
              <a:gd name="connsiteY206" fmla="*/ 295275 h 4124325"/>
              <a:gd name="connsiteX207" fmla="*/ 476250 w 3324225"/>
              <a:gd name="connsiteY207" fmla="*/ 238125 h 4124325"/>
              <a:gd name="connsiteX208" fmla="*/ 457200 w 3324225"/>
              <a:gd name="connsiteY208" fmla="*/ 180975 h 4124325"/>
              <a:gd name="connsiteX209" fmla="*/ 428625 w 3324225"/>
              <a:gd name="connsiteY209" fmla="*/ 123825 h 4124325"/>
              <a:gd name="connsiteX210" fmla="*/ 438150 w 3324225"/>
              <a:gd name="connsiteY210" fmla="*/ 0 h 4124325"/>
              <a:gd name="connsiteX0" fmla="*/ 371475 w 3324225"/>
              <a:gd name="connsiteY0" fmla="*/ 9525 h 4124325"/>
              <a:gd name="connsiteX1" fmla="*/ 371475 w 3324225"/>
              <a:gd name="connsiteY1" fmla="*/ 9525 h 4124325"/>
              <a:gd name="connsiteX2" fmla="*/ 457200 w 3324225"/>
              <a:gd name="connsiteY2" fmla="*/ 19050 h 4124325"/>
              <a:gd name="connsiteX3" fmla="*/ 514350 w 3324225"/>
              <a:gd name="connsiteY3" fmla="*/ 28575 h 4124325"/>
              <a:gd name="connsiteX4" fmla="*/ 1438275 w 3324225"/>
              <a:gd name="connsiteY4" fmla="*/ 38100 h 4124325"/>
              <a:gd name="connsiteX5" fmla="*/ 1533525 w 3324225"/>
              <a:gd name="connsiteY5" fmla="*/ 57150 h 4124325"/>
              <a:gd name="connsiteX6" fmla="*/ 1590675 w 3324225"/>
              <a:gd name="connsiteY6" fmla="*/ 85725 h 4124325"/>
              <a:gd name="connsiteX7" fmla="*/ 1619250 w 3324225"/>
              <a:gd name="connsiteY7" fmla="*/ 95250 h 4124325"/>
              <a:gd name="connsiteX8" fmla="*/ 1714500 w 3324225"/>
              <a:gd name="connsiteY8" fmla="*/ 123825 h 4124325"/>
              <a:gd name="connsiteX9" fmla="*/ 1743075 w 3324225"/>
              <a:gd name="connsiteY9" fmla="*/ 133350 h 4124325"/>
              <a:gd name="connsiteX10" fmla="*/ 1771650 w 3324225"/>
              <a:gd name="connsiteY10" fmla="*/ 142875 h 4124325"/>
              <a:gd name="connsiteX11" fmla="*/ 1828800 w 3324225"/>
              <a:gd name="connsiteY11" fmla="*/ 190500 h 4124325"/>
              <a:gd name="connsiteX12" fmla="*/ 1885950 w 3324225"/>
              <a:gd name="connsiteY12" fmla="*/ 228600 h 4124325"/>
              <a:gd name="connsiteX13" fmla="*/ 1905000 w 3324225"/>
              <a:gd name="connsiteY13" fmla="*/ 257175 h 4124325"/>
              <a:gd name="connsiteX14" fmla="*/ 1933575 w 3324225"/>
              <a:gd name="connsiteY14" fmla="*/ 266700 h 4124325"/>
              <a:gd name="connsiteX15" fmla="*/ 1962150 w 3324225"/>
              <a:gd name="connsiteY15" fmla="*/ 285750 h 4124325"/>
              <a:gd name="connsiteX16" fmla="*/ 2009775 w 3324225"/>
              <a:gd name="connsiteY16" fmla="*/ 323850 h 4124325"/>
              <a:gd name="connsiteX17" fmla="*/ 2066925 w 3324225"/>
              <a:gd name="connsiteY17" fmla="*/ 361950 h 4124325"/>
              <a:gd name="connsiteX18" fmla="*/ 2085975 w 3324225"/>
              <a:gd name="connsiteY18" fmla="*/ 390525 h 4124325"/>
              <a:gd name="connsiteX19" fmla="*/ 2114550 w 3324225"/>
              <a:gd name="connsiteY19" fmla="*/ 409575 h 4124325"/>
              <a:gd name="connsiteX20" fmla="*/ 2124075 w 3324225"/>
              <a:gd name="connsiteY20" fmla="*/ 438150 h 4124325"/>
              <a:gd name="connsiteX21" fmla="*/ 2152650 w 3324225"/>
              <a:gd name="connsiteY21" fmla="*/ 466725 h 4124325"/>
              <a:gd name="connsiteX22" fmla="*/ 2162175 w 3324225"/>
              <a:gd name="connsiteY22" fmla="*/ 495300 h 4124325"/>
              <a:gd name="connsiteX23" fmla="*/ 2190750 w 3324225"/>
              <a:gd name="connsiteY23" fmla="*/ 514350 h 4124325"/>
              <a:gd name="connsiteX24" fmla="*/ 2209800 w 3324225"/>
              <a:gd name="connsiteY24" fmla="*/ 571500 h 4124325"/>
              <a:gd name="connsiteX25" fmla="*/ 2247900 w 3324225"/>
              <a:gd name="connsiteY25" fmla="*/ 628650 h 4124325"/>
              <a:gd name="connsiteX26" fmla="*/ 2257425 w 3324225"/>
              <a:gd name="connsiteY26" fmla="*/ 685800 h 4124325"/>
              <a:gd name="connsiteX27" fmla="*/ 2238375 w 3324225"/>
              <a:gd name="connsiteY27" fmla="*/ 809625 h 4124325"/>
              <a:gd name="connsiteX28" fmla="*/ 2228850 w 3324225"/>
              <a:gd name="connsiteY28" fmla="*/ 866775 h 4124325"/>
              <a:gd name="connsiteX29" fmla="*/ 2219325 w 3324225"/>
              <a:gd name="connsiteY29" fmla="*/ 895350 h 4124325"/>
              <a:gd name="connsiteX30" fmla="*/ 2200275 w 3324225"/>
              <a:gd name="connsiteY30" fmla="*/ 1000125 h 4124325"/>
              <a:gd name="connsiteX31" fmla="*/ 2228850 w 3324225"/>
              <a:gd name="connsiteY31" fmla="*/ 1162050 h 4124325"/>
              <a:gd name="connsiteX32" fmla="*/ 2257425 w 3324225"/>
              <a:gd name="connsiteY32" fmla="*/ 1181100 h 4124325"/>
              <a:gd name="connsiteX33" fmla="*/ 2295525 w 3324225"/>
              <a:gd name="connsiteY33" fmla="*/ 1238250 h 4124325"/>
              <a:gd name="connsiteX34" fmla="*/ 2314575 w 3324225"/>
              <a:gd name="connsiteY34" fmla="*/ 1266825 h 4124325"/>
              <a:gd name="connsiteX35" fmla="*/ 2371725 w 3324225"/>
              <a:gd name="connsiteY35" fmla="*/ 1323975 h 4124325"/>
              <a:gd name="connsiteX36" fmla="*/ 2438400 w 3324225"/>
              <a:gd name="connsiteY36" fmla="*/ 1409700 h 4124325"/>
              <a:gd name="connsiteX37" fmla="*/ 2495550 w 3324225"/>
              <a:gd name="connsiteY37" fmla="*/ 1495425 h 4124325"/>
              <a:gd name="connsiteX38" fmla="*/ 2514600 w 3324225"/>
              <a:gd name="connsiteY38" fmla="*/ 1524000 h 4124325"/>
              <a:gd name="connsiteX39" fmla="*/ 2524125 w 3324225"/>
              <a:gd name="connsiteY39" fmla="*/ 1552575 h 4124325"/>
              <a:gd name="connsiteX40" fmla="*/ 2552700 w 3324225"/>
              <a:gd name="connsiteY40" fmla="*/ 1571625 h 4124325"/>
              <a:gd name="connsiteX41" fmla="*/ 2571750 w 3324225"/>
              <a:gd name="connsiteY41" fmla="*/ 1638300 h 4124325"/>
              <a:gd name="connsiteX42" fmla="*/ 2590800 w 3324225"/>
              <a:gd name="connsiteY42" fmla="*/ 1695450 h 4124325"/>
              <a:gd name="connsiteX43" fmla="*/ 2619375 w 3324225"/>
              <a:gd name="connsiteY43" fmla="*/ 1781175 h 4124325"/>
              <a:gd name="connsiteX44" fmla="*/ 2647950 w 3324225"/>
              <a:gd name="connsiteY44" fmla="*/ 1790700 h 4124325"/>
              <a:gd name="connsiteX45" fmla="*/ 2667000 w 3324225"/>
              <a:gd name="connsiteY45" fmla="*/ 1819275 h 4124325"/>
              <a:gd name="connsiteX46" fmla="*/ 2724150 w 3324225"/>
              <a:gd name="connsiteY46" fmla="*/ 1857375 h 4124325"/>
              <a:gd name="connsiteX47" fmla="*/ 2752725 w 3324225"/>
              <a:gd name="connsiteY47" fmla="*/ 1885950 h 4124325"/>
              <a:gd name="connsiteX48" fmla="*/ 2790825 w 3324225"/>
              <a:gd name="connsiteY48" fmla="*/ 1924050 h 4124325"/>
              <a:gd name="connsiteX49" fmla="*/ 2800350 w 3324225"/>
              <a:gd name="connsiteY49" fmla="*/ 1952625 h 4124325"/>
              <a:gd name="connsiteX50" fmla="*/ 2819400 w 3324225"/>
              <a:gd name="connsiteY50" fmla="*/ 1981200 h 4124325"/>
              <a:gd name="connsiteX51" fmla="*/ 2847975 w 3324225"/>
              <a:gd name="connsiteY51" fmla="*/ 2085975 h 4124325"/>
              <a:gd name="connsiteX52" fmla="*/ 2838450 w 3324225"/>
              <a:gd name="connsiteY52" fmla="*/ 2181225 h 4124325"/>
              <a:gd name="connsiteX53" fmla="*/ 2809875 w 3324225"/>
              <a:gd name="connsiteY53" fmla="*/ 2190750 h 4124325"/>
              <a:gd name="connsiteX54" fmla="*/ 2781300 w 3324225"/>
              <a:gd name="connsiteY54" fmla="*/ 2209800 h 4124325"/>
              <a:gd name="connsiteX55" fmla="*/ 2724150 w 3324225"/>
              <a:gd name="connsiteY55" fmla="*/ 2228850 h 4124325"/>
              <a:gd name="connsiteX56" fmla="*/ 2695575 w 3324225"/>
              <a:gd name="connsiteY56" fmla="*/ 2238375 h 4124325"/>
              <a:gd name="connsiteX57" fmla="*/ 2667000 w 3324225"/>
              <a:gd name="connsiteY57" fmla="*/ 2257425 h 4124325"/>
              <a:gd name="connsiteX58" fmla="*/ 2705100 w 3324225"/>
              <a:gd name="connsiteY58" fmla="*/ 2371725 h 4124325"/>
              <a:gd name="connsiteX59" fmla="*/ 2762250 w 3324225"/>
              <a:gd name="connsiteY59" fmla="*/ 2409825 h 4124325"/>
              <a:gd name="connsiteX60" fmla="*/ 2771775 w 3324225"/>
              <a:gd name="connsiteY60" fmla="*/ 2628900 h 4124325"/>
              <a:gd name="connsiteX61" fmla="*/ 2781300 w 3324225"/>
              <a:gd name="connsiteY61" fmla="*/ 2686050 h 4124325"/>
              <a:gd name="connsiteX62" fmla="*/ 2809875 w 3324225"/>
              <a:gd name="connsiteY62" fmla="*/ 2743200 h 4124325"/>
              <a:gd name="connsiteX63" fmla="*/ 2867025 w 3324225"/>
              <a:gd name="connsiteY63" fmla="*/ 2800350 h 4124325"/>
              <a:gd name="connsiteX64" fmla="*/ 2895600 w 3324225"/>
              <a:gd name="connsiteY64" fmla="*/ 2828925 h 4124325"/>
              <a:gd name="connsiteX65" fmla="*/ 2924175 w 3324225"/>
              <a:gd name="connsiteY65" fmla="*/ 2838450 h 4124325"/>
              <a:gd name="connsiteX66" fmla="*/ 2962275 w 3324225"/>
              <a:gd name="connsiteY66" fmla="*/ 2857500 h 4124325"/>
              <a:gd name="connsiteX67" fmla="*/ 3143250 w 3324225"/>
              <a:gd name="connsiteY67" fmla="*/ 2876550 h 4124325"/>
              <a:gd name="connsiteX68" fmla="*/ 3190875 w 3324225"/>
              <a:gd name="connsiteY68" fmla="*/ 2886075 h 4124325"/>
              <a:gd name="connsiteX69" fmla="*/ 3219450 w 3324225"/>
              <a:gd name="connsiteY69" fmla="*/ 2905125 h 4124325"/>
              <a:gd name="connsiteX70" fmla="*/ 3238500 w 3324225"/>
              <a:gd name="connsiteY70" fmla="*/ 2981325 h 4124325"/>
              <a:gd name="connsiteX71" fmla="*/ 3248025 w 3324225"/>
              <a:gd name="connsiteY71" fmla="*/ 3143250 h 4124325"/>
              <a:gd name="connsiteX72" fmla="*/ 3257550 w 3324225"/>
              <a:gd name="connsiteY72" fmla="*/ 3200400 h 4124325"/>
              <a:gd name="connsiteX73" fmla="*/ 3286125 w 3324225"/>
              <a:gd name="connsiteY73" fmla="*/ 3295650 h 4124325"/>
              <a:gd name="connsiteX74" fmla="*/ 3295650 w 3324225"/>
              <a:gd name="connsiteY74" fmla="*/ 3352800 h 4124325"/>
              <a:gd name="connsiteX75" fmla="*/ 3305175 w 3324225"/>
              <a:gd name="connsiteY75" fmla="*/ 3400425 h 4124325"/>
              <a:gd name="connsiteX76" fmla="*/ 3314700 w 3324225"/>
              <a:gd name="connsiteY76" fmla="*/ 3467100 h 4124325"/>
              <a:gd name="connsiteX77" fmla="*/ 3324225 w 3324225"/>
              <a:gd name="connsiteY77" fmla="*/ 3524250 h 4124325"/>
              <a:gd name="connsiteX78" fmla="*/ 3314700 w 3324225"/>
              <a:gd name="connsiteY78" fmla="*/ 3581400 h 4124325"/>
              <a:gd name="connsiteX79" fmla="*/ 3286125 w 3324225"/>
              <a:gd name="connsiteY79" fmla="*/ 3590925 h 4124325"/>
              <a:gd name="connsiteX80" fmla="*/ 3048000 w 3324225"/>
              <a:gd name="connsiteY80" fmla="*/ 3600450 h 4124325"/>
              <a:gd name="connsiteX81" fmla="*/ 2971800 w 3324225"/>
              <a:gd name="connsiteY81" fmla="*/ 3629025 h 4124325"/>
              <a:gd name="connsiteX82" fmla="*/ 2943225 w 3324225"/>
              <a:gd name="connsiteY82" fmla="*/ 3638550 h 4124325"/>
              <a:gd name="connsiteX83" fmla="*/ 2847975 w 3324225"/>
              <a:gd name="connsiteY83" fmla="*/ 3657600 h 4124325"/>
              <a:gd name="connsiteX84" fmla="*/ 2790825 w 3324225"/>
              <a:gd name="connsiteY84" fmla="*/ 3676650 h 4124325"/>
              <a:gd name="connsiteX85" fmla="*/ 2733675 w 3324225"/>
              <a:gd name="connsiteY85" fmla="*/ 3714750 h 4124325"/>
              <a:gd name="connsiteX86" fmla="*/ 2705100 w 3324225"/>
              <a:gd name="connsiteY86" fmla="*/ 3724275 h 4124325"/>
              <a:gd name="connsiteX87" fmla="*/ 2647950 w 3324225"/>
              <a:gd name="connsiteY87" fmla="*/ 3762375 h 4124325"/>
              <a:gd name="connsiteX88" fmla="*/ 2590800 w 3324225"/>
              <a:gd name="connsiteY88" fmla="*/ 3781425 h 4124325"/>
              <a:gd name="connsiteX89" fmla="*/ 2562225 w 3324225"/>
              <a:gd name="connsiteY89" fmla="*/ 3800475 h 4124325"/>
              <a:gd name="connsiteX90" fmla="*/ 2466975 w 3324225"/>
              <a:gd name="connsiteY90" fmla="*/ 3829050 h 4124325"/>
              <a:gd name="connsiteX91" fmla="*/ 2171700 w 3324225"/>
              <a:gd name="connsiteY91" fmla="*/ 3829050 h 4124325"/>
              <a:gd name="connsiteX92" fmla="*/ 2143125 w 3324225"/>
              <a:gd name="connsiteY92" fmla="*/ 3848100 h 4124325"/>
              <a:gd name="connsiteX93" fmla="*/ 2124075 w 3324225"/>
              <a:gd name="connsiteY93" fmla="*/ 3876675 h 4124325"/>
              <a:gd name="connsiteX94" fmla="*/ 2038350 w 3324225"/>
              <a:gd name="connsiteY94" fmla="*/ 3943350 h 4124325"/>
              <a:gd name="connsiteX95" fmla="*/ 1952625 w 3324225"/>
              <a:gd name="connsiteY95" fmla="*/ 3981450 h 4124325"/>
              <a:gd name="connsiteX96" fmla="*/ 1924050 w 3324225"/>
              <a:gd name="connsiteY96" fmla="*/ 3990975 h 4124325"/>
              <a:gd name="connsiteX97" fmla="*/ 1866900 w 3324225"/>
              <a:gd name="connsiteY97" fmla="*/ 4038600 h 4124325"/>
              <a:gd name="connsiteX98" fmla="*/ 1838325 w 3324225"/>
              <a:gd name="connsiteY98" fmla="*/ 4048125 h 4124325"/>
              <a:gd name="connsiteX99" fmla="*/ 1809750 w 3324225"/>
              <a:gd name="connsiteY99" fmla="*/ 4067175 h 4124325"/>
              <a:gd name="connsiteX100" fmla="*/ 1781175 w 3324225"/>
              <a:gd name="connsiteY100" fmla="*/ 4076700 h 4124325"/>
              <a:gd name="connsiteX101" fmla="*/ 1685925 w 3324225"/>
              <a:gd name="connsiteY101" fmla="*/ 4095750 h 4124325"/>
              <a:gd name="connsiteX102" fmla="*/ 1638300 w 3324225"/>
              <a:gd name="connsiteY102" fmla="*/ 4105275 h 4124325"/>
              <a:gd name="connsiteX103" fmla="*/ 1609725 w 3324225"/>
              <a:gd name="connsiteY103" fmla="*/ 4114800 h 4124325"/>
              <a:gd name="connsiteX104" fmla="*/ 1571625 w 3324225"/>
              <a:gd name="connsiteY104" fmla="*/ 4124325 h 4124325"/>
              <a:gd name="connsiteX105" fmla="*/ 1371600 w 3324225"/>
              <a:gd name="connsiteY105" fmla="*/ 4114800 h 4124325"/>
              <a:gd name="connsiteX106" fmla="*/ 1343025 w 3324225"/>
              <a:gd name="connsiteY106" fmla="*/ 4105275 h 4124325"/>
              <a:gd name="connsiteX107" fmla="*/ 1304925 w 3324225"/>
              <a:gd name="connsiteY107" fmla="*/ 4095750 h 4124325"/>
              <a:gd name="connsiteX108" fmla="*/ 1266825 w 3324225"/>
              <a:gd name="connsiteY108" fmla="*/ 4076700 h 4124325"/>
              <a:gd name="connsiteX109" fmla="*/ 1238250 w 3324225"/>
              <a:gd name="connsiteY109" fmla="*/ 4067175 h 4124325"/>
              <a:gd name="connsiteX110" fmla="*/ 1143000 w 3324225"/>
              <a:gd name="connsiteY110" fmla="*/ 4010025 h 4124325"/>
              <a:gd name="connsiteX111" fmla="*/ 1114425 w 3324225"/>
              <a:gd name="connsiteY111" fmla="*/ 4000500 h 4124325"/>
              <a:gd name="connsiteX112" fmla="*/ 933450 w 3324225"/>
              <a:gd name="connsiteY112" fmla="*/ 3971925 h 4124325"/>
              <a:gd name="connsiteX113" fmla="*/ 885825 w 3324225"/>
              <a:gd name="connsiteY113" fmla="*/ 3962400 h 4124325"/>
              <a:gd name="connsiteX114" fmla="*/ 828675 w 3324225"/>
              <a:gd name="connsiteY114" fmla="*/ 3943350 h 4124325"/>
              <a:gd name="connsiteX115" fmla="*/ 771525 w 3324225"/>
              <a:gd name="connsiteY115" fmla="*/ 3924300 h 4124325"/>
              <a:gd name="connsiteX116" fmla="*/ 714375 w 3324225"/>
              <a:gd name="connsiteY116" fmla="*/ 3905250 h 4124325"/>
              <a:gd name="connsiteX117" fmla="*/ 685800 w 3324225"/>
              <a:gd name="connsiteY117" fmla="*/ 3895725 h 4124325"/>
              <a:gd name="connsiteX118" fmla="*/ 533400 w 3324225"/>
              <a:gd name="connsiteY118" fmla="*/ 3905250 h 4124325"/>
              <a:gd name="connsiteX119" fmla="*/ 485775 w 3324225"/>
              <a:gd name="connsiteY119" fmla="*/ 3943350 h 4124325"/>
              <a:gd name="connsiteX120" fmla="*/ 409575 w 3324225"/>
              <a:gd name="connsiteY120" fmla="*/ 3962400 h 4124325"/>
              <a:gd name="connsiteX121" fmla="*/ 323850 w 3324225"/>
              <a:gd name="connsiteY121" fmla="*/ 3990975 h 4124325"/>
              <a:gd name="connsiteX122" fmla="*/ 295275 w 3324225"/>
              <a:gd name="connsiteY122" fmla="*/ 4000500 h 4124325"/>
              <a:gd name="connsiteX123" fmla="*/ 257175 w 3324225"/>
              <a:gd name="connsiteY123" fmla="*/ 4010025 h 4124325"/>
              <a:gd name="connsiteX124" fmla="*/ 47625 w 3324225"/>
              <a:gd name="connsiteY124" fmla="*/ 4000500 h 4124325"/>
              <a:gd name="connsiteX125" fmla="*/ 19050 w 3324225"/>
              <a:gd name="connsiteY125" fmla="*/ 3990975 h 4124325"/>
              <a:gd name="connsiteX126" fmla="*/ 0 w 3324225"/>
              <a:gd name="connsiteY126" fmla="*/ 3962400 h 4124325"/>
              <a:gd name="connsiteX127" fmla="*/ 38100 w 3324225"/>
              <a:gd name="connsiteY127" fmla="*/ 3952875 h 4124325"/>
              <a:gd name="connsiteX128" fmla="*/ 85725 w 3324225"/>
              <a:gd name="connsiteY128" fmla="*/ 3943350 h 4124325"/>
              <a:gd name="connsiteX129" fmla="*/ 114300 w 3324225"/>
              <a:gd name="connsiteY129" fmla="*/ 3933825 h 4124325"/>
              <a:gd name="connsiteX130" fmla="*/ 152400 w 3324225"/>
              <a:gd name="connsiteY130" fmla="*/ 3924300 h 4124325"/>
              <a:gd name="connsiteX131" fmla="*/ 180975 w 3324225"/>
              <a:gd name="connsiteY131" fmla="*/ 3914775 h 4124325"/>
              <a:gd name="connsiteX132" fmla="*/ 266700 w 3324225"/>
              <a:gd name="connsiteY132" fmla="*/ 3895725 h 4124325"/>
              <a:gd name="connsiteX133" fmla="*/ 304800 w 3324225"/>
              <a:gd name="connsiteY133" fmla="*/ 3876675 h 4124325"/>
              <a:gd name="connsiteX134" fmla="*/ 323850 w 3324225"/>
              <a:gd name="connsiteY134" fmla="*/ 3848100 h 4124325"/>
              <a:gd name="connsiteX135" fmla="*/ 352425 w 3324225"/>
              <a:gd name="connsiteY135" fmla="*/ 3829050 h 4124325"/>
              <a:gd name="connsiteX136" fmla="*/ 361950 w 3324225"/>
              <a:gd name="connsiteY136" fmla="*/ 3800475 h 4124325"/>
              <a:gd name="connsiteX137" fmla="*/ 390525 w 3324225"/>
              <a:gd name="connsiteY137" fmla="*/ 3771900 h 4124325"/>
              <a:gd name="connsiteX138" fmla="*/ 438150 w 3324225"/>
              <a:gd name="connsiteY138" fmla="*/ 3733800 h 4124325"/>
              <a:gd name="connsiteX139" fmla="*/ 447675 w 3324225"/>
              <a:gd name="connsiteY139" fmla="*/ 3705225 h 4124325"/>
              <a:gd name="connsiteX140" fmla="*/ 495300 w 3324225"/>
              <a:gd name="connsiteY140" fmla="*/ 3648075 h 4124325"/>
              <a:gd name="connsiteX141" fmla="*/ 533400 w 3324225"/>
              <a:gd name="connsiteY141" fmla="*/ 3562350 h 4124325"/>
              <a:gd name="connsiteX142" fmla="*/ 561975 w 3324225"/>
              <a:gd name="connsiteY142" fmla="*/ 3552825 h 4124325"/>
              <a:gd name="connsiteX143" fmla="*/ 619125 w 3324225"/>
              <a:gd name="connsiteY143" fmla="*/ 3514725 h 4124325"/>
              <a:gd name="connsiteX144" fmla="*/ 647700 w 3324225"/>
              <a:gd name="connsiteY144" fmla="*/ 3457575 h 4124325"/>
              <a:gd name="connsiteX145" fmla="*/ 685800 w 3324225"/>
              <a:gd name="connsiteY145" fmla="*/ 3371850 h 4124325"/>
              <a:gd name="connsiteX146" fmla="*/ 714375 w 3324225"/>
              <a:gd name="connsiteY146" fmla="*/ 3352800 h 4124325"/>
              <a:gd name="connsiteX147" fmla="*/ 752475 w 3324225"/>
              <a:gd name="connsiteY147" fmla="*/ 3295650 h 4124325"/>
              <a:gd name="connsiteX148" fmla="*/ 800100 w 3324225"/>
              <a:gd name="connsiteY148" fmla="*/ 3209925 h 4124325"/>
              <a:gd name="connsiteX149" fmla="*/ 847725 w 3324225"/>
              <a:gd name="connsiteY149" fmla="*/ 3143250 h 4124325"/>
              <a:gd name="connsiteX150" fmla="*/ 866775 w 3324225"/>
              <a:gd name="connsiteY150" fmla="*/ 3086100 h 4124325"/>
              <a:gd name="connsiteX151" fmla="*/ 876300 w 3324225"/>
              <a:gd name="connsiteY151" fmla="*/ 3057525 h 4124325"/>
              <a:gd name="connsiteX152" fmla="*/ 904875 w 3324225"/>
              <a:gd name="connsiteY152" fmla="*/ 3048000 h 4124325"/>
              <a:gd name="connsiteX153" fmla="*/ 942975 w 3324225"/>
              <a:gd name="connsiteY153" fmla="*/ 2990850 h 4124325"/>
              <a:gd name="connsiteX154" fmla="*/ 962025 w 3324225"/>
              <a:gd name="connsiteY154" fmla="*/ 2962275 h 4124325"/>
              <a:gd name="connsiteX155" fmla="*/ 990600 w 3324225"/>
              <a:gd name="connsiteY155" fmla="*/ 2876550 h 4124325"/>
              <a:gd name="connsiteX156" fmla="*/ 1000125 w 3324225"/>
              <a:gd name="connsiteY156" fmla="*/ 2847975 h 4124325"/>
              <a:gd name="connsiteX157" fmla="*/ 1009650 w 3324225"/>
              <a:gd name="connsiteY157" fmla="*/ 2809875 h 4124325"/>
              <a:gd name="connsiteX158" fmla="*/ 1028700 w 3324225"/>
              <a:gd name="connsiteY158" fmla="*/ 2752725 h 4124325"/>
              <a:gd name="connsiteX159" fmla="*/ 1028700 w 3324225"/>
              <a:gd name="connsiteY159" fmla="*/ 2524125 h 4124325"/>
              <a:gd name="connsiteX160" fmla="*/ 1019175 w 3324225"/>
              <a:gd name="connsiteY160" fmla="*/ 2495550 h 4124325"/>
              <a:gd name="connsiteX161" fmla="*/ 990600 w 3324225"/>
              <a:gd name="connsiteY161" fmla="*/ 2486025 h 4124325"/>
              <a:gd name="connsiteX162" fmla="*/ 904875 w 3324225"/>
              <a:gd name="connsiteY162" fmla="*/ 2419350 h 4124325"/>
              <a:gd name="connsiteX163" fmla="*/ 866775 w 3324225"/>
              <a:gd name="connsiteY163" fmla="*/ 2409825 h 4124325"/>
              <a:gd name="connsiteX164" fmla="*/ 790575 w 3324225"/>
              <a:gd name="connsiteY164" fmla="*/ 2343150 h 4124325"/>
              <a:gd name="connsiteX165" fmla="*/ 733425 w 3324225"/>
              <a:gd name="connsiteY165" fmla="*/ 2295525 h 4124325"/>
              <a:gd name="connsiteX166" fmla="*/ 685800 w 3324225"/>
              <a:gd name="connsiteY166" fmla="*/ 2247900 h 4124325"/>
              <a:gd name="connsiteX167" fmla="*/ 666750 w 3324225"/>
              <a:gd name="connsiteY167" fmla="*/ 2219325 h 4124325"/>
              <a:gd name="connsiteX168" fmla="*/ 590550 w 3324225"/>
              <a:gd name="connsiteY168" fmla="*/ 2133600 h 4124325"/>
              <a:gd name="connsiteX169" fmla="*/ 600075 w 3324225"/>
              <a:gd name="connsiteY169" fmla="*/ 2105025 h 4124325"/>
              <a:gd name="connsiteX170" fmla="*/ 638175 w 3324225"/>
              <a:gd name="connsiteY170" fmla="*/ 2095500 h 4124325"/>
              <a:gd name="connsiteX171" fmla="*/ 666750 w 3324225"/>
              <a:gd name="connsiteY171" fmla="*/ 2085975 h 4124325"/>
              <a:gd name="connsiteX172" fmla="*/ 752475 w 3324225"/>
              <a:gd name="connsiteY172" fmla="*/ 2038350 h 4124325"/>
              <a:gd name="connsiteX173" fmla="*/ 781050 w 3324225"/>
              <a:gd name="connsiteY173" fmla="*/ 2009775 h 4124325"/>
              <a:gd name="connsiteX174" fmla="*/ 800100 w 3324225"/>
              <a:gd name="connsiteY174" fmla="*/ 1933575 h 4124325"/>
              <a:gd name="connsiteX175" fmla="*/ 790575 w 3324225"/>
              <a:gd name="connsiteY175" fmla="*/ 1838325 h 4124325"/>
              <a:gd name="connsiteX176" fmla="*/ 771525 w 3324225"/>
              <a:gd name="connsiteY176" fmla="*/ 1809750 h 4124325"/>
              <a:gd name="connsiteX177" fmla="*/ 685800 w 3324225"/>
              <a:gd name="connsiteY177" fmla="*/ 1743075 h 4124325"/>
              <a:gd name="connsiteX178" fmla="*/ 647700 w 3324225"/>
              <a:gd name="connsiteY178" fmla="*/ 1685925 h 4124325"/>
              <a:gd name="connsiteX179" fmla="*/ 628650 w 3324225"/>
              <a:gd name="connsiteY179" fmla="*/ 1628775 h 4124325"/>
              <a:gd name="connsiteX180" fmla="*/ 609600 w 3324225"/>
              <a:gd name="connsiteY180" fmla="*/ 1562100 h 4124325"/>
              <a:gd name="connsiteX181" fmla="*/ 638175 w 3324225"/>
              <a:gd name="connsiteY181" fmla="*/ 1485900 h 4124325"/>
              <a:gd name="connsiteX182" fmla="*/ 657225 w 3324225"/>
              <a:gd name="connsiteY182" fmla="*/ 1428750 h 4124325"/>
              <a:gd name="connsiteX183" fmla="*/ 647700 w 3324225"/>
              <a:gd name="connsiteY183" fmla="*/ 1381125 h 4124325"/>
              <a:gd name="connsiteX184" fmla="*/ 609600 w 3324225"/>
              <a:gd name="connsiteY184" fmla="*/ 1371600 h 4124325"/>
              <a:gd name="connsiteX185" fmla="*/ 514350 w 3324225"/>
              <a:gd name="connsiteY185" fmla="*/ 1352550 h 4124325"/>
              <a:gd name="connsiteX186" fmla="*/ 457200 w 3324225"/>
              <a:gd name="connsiteY186" fmla="*/ 1333500 h 4124325"/>
              <a:gd name="connsiteX187" fmla="*/ 447675 w 3324225"/>
              <a:gd name="connsiteY187" fmla="*/ 1295400 h 4124325"/>
              <a:gd name="connsiteX188" fmla="*/ 476250 w 3324225"/>
              <a:gd name="connsiteY188" fmla="*/ 1133475 h 4124325"/>
              <a:gd name="connsiteX189" fmla="*/ 495300 w 3324225"/>
              <a:gd name="connsiteY189" fmla="*/ 1104900 h 4124325"/>
              <a:gd name="connsiteX190" fmla="*/ 485775 w 3324225"/>
              <a:gd name="connsiteY190" fmla="*/ 1028700 h 4124325"/>
              <a:gd name="connsiteX191" fmla="*/ 428625 w 3324225"/>
              <a:gd name="connsiteY191" fmla="*/ 962025 h 4124325"/>
              <a:gd name="connsiteX192" fmla="*/ 457200 w 3324225"/>
              <a:gd name="connsiteY192" fmla="*/ 895350 h 4124325"/>
              <a:gd name="connsiteX193" fmla="*/ 485775 w 3324225"/>
              <a:gd name="connsiteY193" fmla="*/ 876300 h 4124325"/>
              <a:gd name="connsiteX194" fmla="*/ 504825 w 3324225"/>
              <a:gd name="connsiteY194" fmla="*/ 847725 h 4124325"/>
              <a:gd name="connsiteX195" fmla="*/ 590550 w 3324225"/>
              <a:gd name="connsiteY195" fmla="*/ 800100 h 4124325"/>
              <a:gd name="connsiteX196" fmla="*/ 619125 w 3324225"/>
              <a:gd name="connsiteY196" fmla="*/ 781050 h 4124325"/>
              <a:gd name="connsiteX197" fmla="*/ 628650 w 3324225"/>
              <a:gd name="connsiteY197" fmla="*/ 752475 h 4124325"/>
              <a:gd name="connsiteX198" fmla="*/ 647700 w 3324225"/>
              <a:gd name="connsiteY198" fmla="*/ 723900 h 4124325"/>
              <a:gd name="connsiteX199" fmla="*/ 638175 w 3324225"/>
              <a:gd name="connsiteY199" fmla="*/ 590550 h 4124325"/>
              <a:gd name="connsiteX200" fmla="*/ 619125 w 3324225"/>
              <a:gd name="connsiteY200" fmla="*/ 533400 h 4124325"/>
              <a:gd name="connsiteX201" fmla="*/ 609600 w 3324225"/>
              <a:gd name="connsiteY201" fmla="*/ 504825 h 4124325"/>
              <a:gd name="connsiteX202" fmla="*/ 600075 w 3324225"/>
              <a:gd name="connsiteY202" fmla="*/ 476250 h 4124325"/>
              <a:gd name="connsiteX203" fmla="*/ 590550 w 3324225"/>
              <a:gd name="connsiteY203" fmla="*/ 447675 h 4124325"/>
              <a:gd name="connsiteX204" fmla="*/ 571500 w 3324225"/>
              <a:gd name="connsiteY204" fmla="*/ 409575 h 4124325"/>
              <a:gd name="connsiteX205" fmla="*/ 552450 w 3324225"/>
              <a:gd name="connsiteY205" fmla="*/ 352425 h 4124325"/>
              <a:gd name="connsiteX206" fmla="*/ 523875 w 3324225"/>
              <a:gd name="connsiteY206" fmla="*/ 295275 h 4124325"/>
              <a:gd name="connsiteX207" fmla="*/ 476250 w 3324225"/>
              <a:gd name="connsiteY207" fmla="*/ 238125 h 4124325"/>
              <a:gd name="connsiteX208" fmla="*/ 457200 w 3324225"/>
              <a:gd name="connsiteY208" fmla="*/ 180975 h 4124325"/>
              <a:gd name="connsiteX209" fmla="*/ 428625 w 3324225"/>
              <a:gd name="connsiteY209" fmla="*/ 123825 h 4124325"/>
              <a:gd name="connsiteX210" fmla="*/ 438150 w 3324225"/>
              <a:gd name="connsiteY210" fmla="*/ 0 h 4124325"/>
              <a:gd name="connsiteX211" fmla="*/ 371475 w 3324225"/>
              <a:gd name="connsiteY211" fmla="*/ 9525 h 412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</a:cxnLst>
            <a:rect l="l" t="t" r="r" b="b"/>
            <a:pathLst>
              <a:path w="3324225" h="4124325">
                <a:moveTo>
                  <a:pt x="371475" y="9525"/>
                </a:moveTo>
                <a:lnTo>
                  <a:pt x="371475" y="9525"/>
                </a:lnTo>
                <a:cubicBezTo>
                  <a:pt x="400050" y="12700"/>
                  <a:pt x="428701" y="15250"/>
                  <a:pt x="457200" y="19050"/>
                </a:cubicBezTo>
                <a:cubicBezTo>
                  <a:pt x="476343" y="21602"/>
                  <a:pt x="495041" y="28200"/>
                  <a:pt x="514350" y="28575"/>
                </a:cubicBezTo>
                <a:lnTo>
                  <a:pt x="1438275" y="38100"/>
                </a:lnTo>
                <a:cubicBezTo>
                  <a:pt x="1502833" y="59619"/>
                  <a:pt x="1424076" y="35260"/>
                  <a:pt x="1533525" y="57150"/>
                </a:cubicBezTo>
                <a:cubicBezTo>
                  <a:pt x="1573427" y="65130"/>
                  <a:pt x="1553213" y="66994"/>
                  <a:pt x="1590675" y="85725"/>
                </a:cubicBezTo>
                <a:cubicBezTo>
                  <a:pt x="1599655" y="90215"/>
                  <a:pt x="1609596" y="92492"/>
                  <a:pt x="1619250" y="95250"/>
                </a:cubicBezTo>
                <a:cubicBezTo>
                  <a:pt x="1720017" y="124040"/>
                  <a:pt x="1578687" y="78554"/>
                  <a:pt x="1714500" y="123825"/>
                </a:cubicBezTo>
                <a:lnTo>
                  <a:pt x="1743075" y="133350"/>
                </a:lnTo>
                <a:cubicBezTo>
                  <a:pt x="1752600" y="136525"/>
                  <a:pt x="1763296" y="137306"/>
                  <a:pt x="1771650" y="142875"/>
                </a:cubicBezTo>
                <a:cubicBezTo>
                  <a:pt x="1873760" y="210948"/>
                  <a:pt x="1718791" y="104937"/>
                  <a:pt x="1828800" y="190500"/>
                </a:cubicBezTo>
                <a:cubicBezTo>
                  <a:pt x="1846872" y="204556"/>
                  <a:pt x="1885950" y="228600"/>
                  <a:pt x="1885950" y="228600"/>
                </a:cubicBezTo>
                <a:cubicBezTo>
                  <a:pt x="1892300" y="238125"/>
                  <a:pt x="1896061" y="250024"/>
                  <a:pt x="1905000" y="257175"/>
                </a:cubicBezTo>
                <a:cubicBezTo>
                  <a:pt x="1912840" y="263447"/>
                  <a:pt x="1924595" y="262210"/>
                  <a:pt x="1933575" y="266700"/>
                </a:cubicBezTo>
                <a:cubicBezTo>
                  <a:pt x="1943814" y="271820"/>
                  <a:pt x="1952625" y="279400"/>
                  <a:pt x="1962150" y="285750"/>
                </a:cubicBezTo>
                <a:cubicBezTo>
                  <a:pt x="1997349" y="338548"/>
                  <a:pt x="1961061" y="296787"/>
                  <a:pt x="2009775" y="323850"/>
                </a:cubicBezTo>
                <a:cubicBezTo>
                  <a:pt x="2029789" y="334969"/>
                  <a:pt x="2066925" y="361950"/>
                  <a:pt x="2066925" y="361950"/>
                </a:cubicBezTo>
                <a:cubicBezTo>
                  <a:pt x="2073275" y="371475"/>
                  <a:pt x="2077880" y="382430"/>
                  <a:pt x="2085975" y="390525"/>
                </a:cubicBezTo>
                <a:cubicBezTo>
                  <a:pt x="2094070" y="398620"/>
                  <a:pt x="2107399" y="400636"/>
                  <a:pt x="2114550" y="409575"/>
                </a:cubicBezTo>
                <a:cubicBezTo>
                  <a:pt x="2120822" y="417415"/>
                  <a:pt x="2118506" y="429796"/>
                  <a:pt x="2124075" y="438150"/>
                </a:cubicBezTo>
                <a:cubicBezTo>
                  <a:pt x="2131547" y="449358"/>
                  <a:pt x="2143125" y="457200"/>
                  <a:pt x="2152650" y="466725"/>
                </a:cubicBezTo>
                <a:cubicBezTo>
                  <a:pt x="2155825" y="476250"/>
                  <a:pt x="2155903" y="487460"/>
                  <a:pt x="2162175" y="495300"/>
                </a:cubicBezTo>
                <a:cubicBezTo>
                  <a:pt x="2169326" y="504239"/>
                  <a:pt x="2184683" y="504642"/>
                  <a:pt x="2190750" y="514350"/>
                </a:cubicBezTo>
                <a:cubicBezTo>
                  <a:pt x="2201393" y="531378"/>
                  <a:pt x="2198661" y="554792"/>
                  <a:pt x="2209800" y="571500"/>
                </a:cubicBezTo>
                <a:lnTo>
                  <a:pt x="2247900" y="628650"/>
                </a:lnTo>
                <a:cubicBezTo>
                  <a:pt x="2251075" y="647700"/>
                  <a:pt x="2257425" y="666487"/>
                  <a:pt x="2257425" y="685800"/>
                </a:cubicBezTo>
                <a:cubicBezTo>
                  <a:pt x="2257425" y="837190"/>
                  <a:pt x="2254679" y="736258"/>
                  <a:pt x="2238375" y="809625"/>
                </a:cubicBezTo>
                <a:cubicBezTo>
                  <a:pt x="2234185" y="828478"/>
                  <a:pt x="2233040" y="847922"/>
                  <a:pt x="2228850" y="866775"/>
                </a:cubicBezTo>
                <a:cubicBezTo>
                  <a:pt x="2226672" y="876576"/>
                  <a:pt x="2221760" y="885610"/>
                  <a:pt x="2219325" y="895350"/>
                </a:cubicBezTo>
                <a:cubicBezTo>
                  <a:pt x="2212669" y="921975"/>
                  <a:pt x="2204521" y="974649"/>
                  <a:pt x="2200275" y="1000125"/>
                </a:cubicBezTo>
                <a:cubicBezTo>
                  <a:pt x="2204062" y="1053148"/>
                  <a:pt x="2186764" y="1119964"/>
                  <a:pt x="2228850" y="1162050"/>
                </a:cubicBezTo>
                <a:cubicBezTo>
                  <a:pt x="2236945" y="1170145"/>
                  <a:pt x="2247900" y="1174750"/>
                  <a:pt x="2257425" y="1181100"/>
                </a:cubicBezTo>
                <a:lnTo>
                  <a:pt x="2295525" y="1238250"/>
                </a:lnTo>
                <a:cubicBezTo>
                  <a:pt x="2301875" y="1247775"/>
                  <a:pt x="2306480" y="1258730"/>
                  <a:pt x="2314575" y="1266825"/>
                </a:cubicBezTo>
                <a:lnTo>
                  <a:pt x="2371725" y="1323975"/>
                </a:lnTo>
                <a:cubicBezTo>
                  <a:pt x="2397751" y="1402053"/>
                  <a:pt x="2352734" y="1281201"/>
                  <a:pt x="2438400" y="1409700"/>
                </a:cubicBezTo>
                <a:lnTo>
                  <a:pt x="2495550" y="1495425"/>
                </a:lnTo>
                <a:cubicBezTo>
                  <a:pt x="2501900" y="1504950"/>
                  <a:pt x="2510980" y="1513140"/>
                  <a:pt x="2514600" y="1524000"/>
                </a:cubicBezTo>
                <a:cubicBezTo>
                  <a:pt x="2517775" y="1533525"/>
                  <a:pt x="2517853" y="1544735"/>
                  <a:pt x="2524125" y="1552575"/>
                </a:cubicBezTo>
                <a:cubicBezTo>
                  <a:pt x="2531276" y="1561514"/>
                  <a:pt x="2543175" y="1565275"/>
                  <a:pt x="2552700" y="1571625"/>
                </a:cubicBezTo>
                <a:cubicBezTo>
                  <a:pt x="2584711" y="1667657"/>
                  <a:pt x="2535870" y="1518699"/>
                  <a:pt x="2571750" y="1638300"/>
                </a:cubicBezTo>
                <a:cubicBezTo>
                  <a:pt x="2577520" y="1657534"/>
                  <a:pt x="2587499" y="1675643"/>
                  <a:pt x="2590800" y="1695450"/>
                </a:cubicBezTo>
                <a:cubicBezTo>
                  <a:pt x="2595448" y="1723336"/>
                  <a:pt x="2593619" y="1760570"/>
                  <a:pt x="2619375" y="1781175"/>
                </a:cubicBezTo>
                <a:cubicBezTo>
                  <a:pt x="2627215" y="1787447"/>
                  <a:pt x="2638425" y="1787525"/>
                  <a:pt x="2647950" y="1790700"/>
                </a:cubicBezTo>
                <a:cubicBezTo>
                  <a:pt x="2654300" y="1800225"/>
                  <a:pt x="2658385" y="1811737"/>
                  <a:pt x="2667000" y="1819275"/>
                </a:cubicBezTo>
                <a:cubicBezTo>
                  <a:pt x="2684230" y="1834352"/>
                  <a:pt x="2707961" y="1841186"/>
                  <a:pt x="2724150" y="1857375"/>
                </a:cubicBezTo>
                <a:lnTo>
                  <a:pt x="2752725" y="1885950"/>
                </a:lnTo>
                <a:cubicBezTo>
                  <a:pt x="2778125" y="1962150"/>
                  <a:pt x="2740025" y="1873250"/>
                  <a:pt x="2790825" y="1924050"/>
                </a:cubicBezTo>
                <a:cubicBezTo>
                  <a:pt x="2797925" y="1931150"/>
                  <a:pt x="2795860" y="1943645"/>
                  <a:pt x="2800350" y="1952625"/>
                </a:cubicBezTo>
                <a:cubicBezTo>
                  <a:pt x="2805470" y="1962864"/>
                  <a:pt x="2814751" y="1970739"/>
                  <a:pt x="2819400" y="1981200"/>
                </a:cubicBezTo>
                <a:cubicBezTo>
                  <a:pt x="2836978" y="2020750"/>
                  <a:pt x="2839826" y="2045231"/>
                  <a:pt x="2847975" y="2085975"/>
                </a:cubicBezTo>
                <a:cubicBezTo>
                  <a:pt x="2844800" y="2117725"/>
                  <a:pt x="2849354" y="2151238"/>
                  <a:pt x="2838450" y="2181225"/>
                </a:cubicBezTo>
                <a:cubicBezTo>
                  <a:pt x="2835019" y="2190661"/>
                  <a:pt x="2818855" y="2186260"/>
                  <a:pt x="2809875" y="2190750"/>
                </a:cubicBezTo>
                <a:cubicBezTo>
                  <a:pt x="2799636" y="2195870"/>
                  <a:pt x="2791761" y="2205151"/>
                  <a:pt x="2781300" y="2209800"/>
                </a:cubicBezTo>
                <a:cubicBezTo>
                  <a:pt x="2762950" y="2217955"/>
                  <a:pt x="2743200" y="2222500"/>
                  <a:pt x="2724150" y="2228850"/>
                </a:cubicBezTo>
                <a:cubicBezTo>
                  <a:pt x="2714625" y="2232025"/>
                  <a:pt x="2703929" y="2232806"/>
                  <a:pt x="2695575" y="2238375"/>
                </a:cubicBezTo>
                <a:lnTo>
                  <a:pt x="2667000" y="2257425"/>
                </a:lnTo>
                <a:cubicBezTo>
                  <a:pt x="2675191" y="2331148"/>
                  <a:pt x="2657517" y="2334716"/>
                  <a:pt x="2705100" y="2371725"/>
                </a:cubicBezTo>
                <a:cubicBezTo>
                  <a:pt x="2723172" y="2385781"/>
                  <a:pt x="2762250" y="2409825"/>
                  <a:pt x="2762250" y="2409825"/>
                </a:cubicBezTo>
                <a:cubicBezTo>
                  <a:pt x="2765425" y="2482850"/>
                  <a:pt x="2766746" y="2555979"/>
                  <a:pt x="2771775" y="2628900"/>
                </a:cubicBezTo>
                <a:cubicBezTo>
                  <a:pt x="2773104" y="2648167"/>
                  <a:pt x="2777110" y="2667197"/>
                  <a:pt x="2781300" y="2686050"/>
                </a:cubicBezTo>
                <a:cubicBezTo>
                  <a:pt x="2786204" y="2708116"/>
                  <a:pt x="2794652" y="2726075"/>
                  <a:pt x="2809875" y="2743200"/>
                </a:cubicBezTo>
                <a:cubicBezTo>
                  <a:pt x="2827773" y="2763336"/>
                  <a:pt x="2847975" y="2781300"/>
                  <a:pt x="2867025" y="2800350"/>
                </a:cubicBezTo>
                <a:cubicBezTo>
                  <a:pt x="2876550" y="2809875"/>
                  <a:pt x="2882821" y="2824665"/>
                  <a:pt x="2895600" y="2828925"/>
                </a:cubicBezTo>
                <a:cubicBezTo>
                  <a:pt x="2905125" y="2832100"/>
                  <a:pt x="2914947" y="2834495"/>
                  <a:pt x="2924175" y="2838450"/>
                </a:cubicBezTo>
                <a:cubicBezTo>
                  <a:pt x="2937226" y="2844043"/>
                  <a:pt x="2948980" y="2852514"/>
                  <a:pt x="2962275" y="2857500"/>
                </a:cubicBezTo>
                <a:cubicBezTo>
                  <a:pt x="3012462" y="2876320"/>
                  <a:pt x="3112077" y="2874472"/>
                  <a:pt x="3143250" y="2876550"/>
                </a:cubicBezTo>
                <a:cubicBezTo>
                  <a:pt x="3159125" y="2879725"/>
                  <a:pt x="3175716" y="2880391"/>
                  <a:pt x="3190875" y="2886075"/>
                </a:cubicBezTo>
                <a:cubicBezTo>
                  <a:pt x="3201594" y="2890095"/>
                  <a:pt x="3212299" y="2896186"/>
                  <a:pt x="3219450" y="2905125"/>
                </a:cubicBezTo>
                <a:cubicBezTo>
                  <a:pt x="3227260" y="2914888"/>
                  <a:pt x="3238026" y="2978953"/>
                  <a:pt x="3238500" y="2981325"/>
                </a:cubicBezTo>
                <a:cubicBezTo>
                  <a:pt x="3241675" y="3035300"/>
                  <a:pt x="3243341" y="3089385"/>
                  <a:pt x="3248025" y="3143250"/>
                </a:cubicBezTo>
                <a:cubicBezTo>
                  <a:pt x="3249698" y="3162490"/>
                  <a:pt x="3252866" y="3181664"/>
                  <a:pt x="3257550" y="3200400"/>
                </a:cubicBezTo>
                <a:cubicBezTo>
                  <a:pt x="3281848" y="3297592"/>
                  <a:pt x="3271007" y="3220061"/>
                  <a:pt x="3286125" y="3295650"/>
                </a:cubicBezTo>
                <a:cubicBezTo>
                  <a:pt x="3289913" y="3314588"/>
                  <a:pt x="3292195" y="3333799"/>
                  <a:pt x="3295650" y="3352800"/>
                </a:cubicBezTo>
                <a:cubicBezTo>
                  <a:pt x="3298546" y="3368728"/>
                  <a:pt x="3302513" y="3384456"/>
                  <a:pt x="3305175" y="3400425"/>
                </a:cubicBezTo>
                <a:cubicBezTo>
                  <a:pt x="3308866" y="3422570"/>
                  <a:pt x="3311286" y="3444910"/>
                  <a:pt x="3314700" y="3467100"/>
                </a:cubicBezTo>
                <a:cubicBezTo>
                  <a:pt x="3317637" y="3486188"/>
                  <a:pt x="3321050" y="3505200"/>
                  <a:pt x="3324225" y="3524250"/>
                </a:cubicBezTo>
                <a:cubicBezTo>
                  <a:pt x="3321050" y="3543300"/>
                  <a:pt x="3324282" y="3564632"/>
                  <a:pt x="3314700" y="3581400"/>
                </a:cubicBezTo>
                <a:cubicBezTo>
                  <a:pt x="3309719" y="3590117"/>
                  <a:pt x="3296140" y="3590210"/>
                  <a:pt x="3286125" y="3590925"/>
                </a:cubicBezTo>
                <a:cubicBezTo>
                  <a:pt x="3206888" y="3596585"/>
                  <a:pt x="3127375" y="3597275"/>
                  <a:pt x="3048000" y="3600450"/>
                </a:cubicBezTo>
                <a:cubicBezTo>
                  <a:pt x="2988813" y="3630043"/>
                  <a:pt x="3032321" y="3611733"/>
                  <a:pt x="2971800" y="3629025"/>
                </a:cubicBezTo>
                <a:cubicBezTo>
                  <a:pt x="2962146" y="3631783"/>
                  <a:pt x="2953026" y="3636372"/>
                  <a:pt x="2943225" y="3638550"/>
                </a:cubicBezTo>
                <a:cubicBezTo>
                  <a:pt x="2877021" y="3653262"/>
                  <a:pt x="2902196" y="3641334"/>
                  <a:pt x="2847975" y="3657600"/>
                </a:cubicBezTo>
                <a:cubicBezTo>
                  <a:pt x="2828741" y="3663370"/>
                  <a:pt x="2807533" y="3665511"/>
                  <a:pt x="2790825" y="3676650"/>
                </a:cubicBezTo>
                <a:cubicBezTo>
                  <a:pt x="2771775" y="3689350"/>
                  <a:pt x="2755395" y="3707510"/>
                  <a:pt x="2733675" y="3714750"/>
                </a:cubicBezTo>
                <a:cubicBezTo>
                  <a:pt x="2724150" y="3717925"/>
                  <a:pt x="2713877" y="3719399"/>
                  <a:pt x="2705100" y="3724275"/>
                </a:cubicBezTo>
                <a:cubicBezTo>
                  <a:pt x="2685086" y="3735394"/>
                  <a:pt x="2669670" y="3755135"/>
                  <a:pt x="2647950" y="3762375"/>
                </a:cubicBezTo>
                <a:cubicBezTo>
                  <a:pt x="2628900" y="3768725"/>
                  <a:pt x="2607508" y="3770286"/>
                  <a:pt x="2590800" y="3781425"/>
                </a:cubicBezTo>
                <a:cubicBezTo>
                  <a:pt x="2581275" y="3787775"/>
                  <a:pt x="2572686" y="3795826"/>
                  <a:pt x="2562225" y="3800475"/>
                </a:cubicBezTo>
                <a:cubicBezTo>
                  <a:pt x="2532410" y="3813726"/>
                  <a:pt x="2498640" y="3821134"/>
                  <a:pt x="2466975" y="3829050"/>
                </a:cubicBezTo>
                <a:cubicBezTo>
                  <a:pt x="2375149" y="3824217"/>
                  <a:pt x="2265615" y="3810267"/>
                  <a:pt x="2171700" y="3829050"/>
                </a:cubicBezTo>
                <a:cubicBezTo>
                  <a:pt x="2160475" y="3831295"/>
                  <a:pt x="2152650" y="3841750"/>
                  <a:pt x="2143125" y="3848100"/>
                </a:cubicBezTo>
                <a:cubicBezTo>
                  <a:pt x="2136775" y="3857625"/>
                  <a:pt x="2131404" y="3867881"/>
                  <a:pt x="2124075" y="3876675"/>
                </a:cubicBezTo>
                <a:cubicBezTo>
                  <a:pt x="2105109" y="3899434"/>
                  <a:pt x="2062858" y="3935181"/>
                  <a:pt x="2038350" y="3943350"/>
                </a:cubicBezTo>
                <a:cubicBezTo>
                  <a:pt x="1890908" y="3992497"/>
                  <a:pt x="2043191" y="3936167"/>
                  <a:pt x="1952625" y="3981450"/>
                </a:cubicBezTo>
                <a:cubicBezTo>
                  <a:pt x="1943645" y="3985940"/>
                  <a:pt x="1933030" y="3986485"/>
                  <a:pt x="1924050" y="3990975"/>
                </a:cubicBezTo>
                <a:cubicBezTo>
                  <a:pt x="1861724" y="4022138"/>
                  <a:pt x="1930097" y="3996469"/>
                  <a:pt x="1866900" y="4038600"/>
                </a:cubicBezTo>
                <a:cubicBezTo>
                  <a:pt x="1858546" y="4044169"/>
                  <a:pt x="1847305" y="4043635"/>
                  <a:pt x="1838325" y="4048125"/>
                </a:cubicBezTo>
                <a:cubicBezTo>
                  <a:pt x="1828086" y="4053245"/>
                  <a:pt x="1819989" y="4062055"/>
                  <a:pt x="1809750" y="4067175"/>
                </a:cubicBezTo>
                <a:cubicBezTo>
                  <a:pt x="1800770" y="4071665"/>
                  <a:pt x="1790829" y="4073942"/>
                  <a:pt x="1781175" y="4076700"/>
                </a:cubicBezTo>
                <a:cubicBezTo>
                  <a:pt x="1736951" y="4089336"/>
                  <a:pt x="1737382" y="4086394"/>
                  <a:pt x="1685925" y="4095750"/>
                </a:cubicBezTo>
                <a:cubicBezTo>
                  <a:pt x="1669997" y="4098646"/>
                  <a:pt x="1654006" y="4101348"/>
                  <a:pt x="1638300" y="4105275"/>
                </a:cubicBezTo>
                <a:cubicBezTo>
                  <a:pt x="1628560" y="4107710"/>
                  <a:pt x="1619379" y="4112042"/>
                  <a:pt x="1609725" y="4114800"/>
                </a:cubicBezTo>
                <a:cubicBezTo>
                  <a:pt x="1597138" y="4118396"/>
                  <a:pt x="1584325" y="4121150"/>
                  <a:pt x="1571625" y="4124325"/>
                </a:cubicBezTo>
                <a:cubicBezTo>
                  <a:pt x="1504950" y="4121150"/>
                  <a:pt x="1438120" y="4120343"/>
                  <a:pt x="1371600" y="4114800"/>
                </a:cubicBezTo>
                <a:cubicBezTo>
                  <a:pt x="1361594" y="4113966"/>
                  <a:pt x="1352679" y="4108033"/>
                  <a:pt x="1343025" y="4105275"/>
                </a:cubicBezTo>
                <a:cubicBezTo>
                  <a:pt x="1330438" y="4101679"/>
                  <a:pt x="1317182" y="4100347"/>
                  <a:pt x="1304925" y="4095750"/>
                </a:cubicBezTo>
                <a:cubicBezTo>
                  <a:pt x="1291630" y="4090764"/>
                  <a:pt x="1279876" y="4082293"/>
                  <a:pt x="1266825" y="4076700"/>
                </a:cubicBezTo>
                <a:cubicBezTo>
                  <a:pt x="1257597" y="4072745"/>
                  <a:pt x="1247027" y="4072051"/>
                  <a:pt x="1238250" y="4067175"/>
                </a:cubicBezTo>
                <a:cubicBezTo>
                  <a:pt x="1162073" y="4024854"/>
                  <a:pt x="1206052" y="4037047"/>
                  <a:pt x="1143000" y="4010025"/>
                </a:cubicBezTo>
                <a:cubicBezTo>
                  <a:pt x="1133772" y="4006070"/>
                  <a:pt x="1124111" y="4003142"/>
                  <a:pt x="1114425" y="4000500"/>
                </a:cubicBezTo>
                <a:cubicBezTo>
                  <a:pt x="1017981" y="3974197"/>
                  <a:pt x="1045845" y="3982143"/>
                  <a:pt x="933450" y="3971925"/>
                </a:cubicBezTo>
                <a:cubicBezTo>
                  <a:pt x="917575" y="3968750"/>
                  <a:pt x="901444" y="3966660"/>
                  <a:pt x="885825" y="3962400"/>
                </a:cubicBezTo>
                <a:cubicBezTo>
                  <a:pt x="866452" y="3957116"/>
                  <a:pt x="847725" y="3949700"/>
                  <a:pt x="828675" y="3943350"/>
                </a:cubicBezTo>
                <a:lnTo>
                  <a:pt x="771525" y="3924300"/>
                </a:lnTo>
                <a:lnTo>
                  <a:pt x="714375" y="3905250"/>
                </a:lnTo>
                <a:lnTo>
                  <a:pt x="685800" y="3895725"/>
                </a:lnTo>
                <a:cubicBezTo>
                  <a:pt x="635000" y="3898900"/>
                  <a:pt x="584019" y="3899922"/>
                  <a:pt x="533400" y="3905250"/>
                </a:cubicBezTo>
                <a:cubicBezTo>
                  <a:pt x="462048" y="3912761"/>
                  <a:pt x="546785" y="3912845"/>
                  <a:pt x="485775" y="3943350"/>
                </a:cubicBezTo>
                <a:cubicBezTo>
                  <a:pt x="462357" y="3955059"/>
                  <a:pt x="434413" y="3954121"/>
                  <a:pt x="409575" y="3962400"/>
                </a:cubicBezTo>
                <a:lnTo>
                  <a:pt x="323850" y="3990975"/>
                </a:lnTo>
                <a:cubicBezTo>
                  <a:pt x="314325" y="3994150"/>
                  <a:pt x="305015" y="3998065"/>
                  <a:pt x="295275" y="4000500"/>
                </a:cubicBezTo>
                <a:lnTo>
                  <a:pt x="257175" y="4010025"/>
                </a:lnTo>
                <a:cubicBezTo>
                  <a:pt x="187325" y="4006850"/>
                  <a:pt x="117324" y="4006076"/>
                  <a:pt x="47625" y="4000500"/>
                </a:cubicBezTo>
                <a:cubicBezTo>
                  <a:pt x="37617" y="3999699"/>
                  <a:pt x="26890" y="3997247"/>
                  <a:pt x="19050" y="3990975"/>
                </a:cubicBezTo>
                <a:cubicBezTo>
                  <a:pt x="10111" y="3983824"/>
                  <a:pt x="6350" y="3971925"/>
                  <a:pt x="0" y="3962400"/>
                </a:cubicBezTo>
                <a:cubicBezTo>
                  <a:pt x="12700" y="3959225"/>
                  <a:pt x="25321" y="3955715"/>
                  <a:pt x="38100" y="3952875"/>
                </a:cubicBezTo>
                <a:cubicBezTo>
                  <a:pt x="53904" y="3949363"/>
                  <a:pt x="70019" y="3947277"/>
                  <a:pt x="85725" y="3943350"/>
                </a:cubicBezTo>
                <a:cubicBezTo>
                  <a:pt x="95465" y="3940915"/>
                  <a:pt x="104646" y="3936583"/>
                  <a:pt x="114300" y="3933825"/>
                </a:cubicBezTo>
                <a:cubicBezTo>
                  <a:pt x="126887" y="3930229"/>
                  <a:pt x="139813" y="3927896"/>
                  <a:pt x="152400" y="3924300"/>
                </a:cubicBezTo>
                <a:cubicBezTo>
                  <a:pt x="162054" y="3921542"/>
                  <a:pt x="171235" y="3917210"/>
                  <a:pt x="180975" y="3914775"/>
                </a:cubicBezTo>
                <a:cubicBezTo>
                  <a:pt x="199080" y="3910249"/>
                  <a:pt x="247144" y="3903058"/>
                  <a:pt x="266700" y="3895725"/>
                </a:cubicBezTo>
                <a:cubicBezTo>
                  <a:pt x="279995" y="3890739"/>
                  <a:pt x="292100" y="3883025"/>
                  <a:pt x="304800" y="3876675"/>
                </a:cubicBezTo>
                <a:cubicBezTo>
                  <a:pt x="311150" y="3867150"/>
                  <a:pt x="315755" y="3856195"/>
                  <a:pt x="323850" y="3848100"/>
                </a:cubicBezTo>
                <a:cubicBezTo>
                  <a:pt x="331945" y="3840005"/>
                  <a:pt x="345274" y="3837989"/>
                  <a:pt x="352425" y="3829050"/>
                </a:cubicBezTo>
                <a:cubicBezTo>
                  <a:pt x="358697" y="3821210"/>
                  <a:pt x="356381" y="3808829"/>
                  <a:pt x="361950" y="3800475"/>
                </a:cubicBezTo>
                <a:cubicBezTo>
                  <a:pt x="369422" y="3789267"/>
                  <a:pt x="381901" y="3782248"/>
                  <a:pt x="390525" y="3771900"/>
                </a:cubicBezTo>
                <a:cubicBezTo>
                  <a:pt x="423666" y="3732130"/>
                  <a:pt x="391240" y="3749437"/>
                  <a:pt x="438150" y="3733800"/>
                </a:cubicBezTo>
                <a:cubicBezTo>
                  <a:pt x="441325" y="3724275"/>
                  <a:pt x="443185" y="3714205"/>
                  <a:pt x="447675" y="3705225"/>
                </a:cubicBezTo>
                <a:cubicBezTo>
                  <a:pt x="460936" y="3678703"/>
                  <a:pt x="474234" y="3669141"/>
                  <a:pt x="495300" y="3648075"/>
                </a:cubicBezTo>
                <a:cubicBezTo>
                  <a:pt x="501121" y="3630612"/>
                  <a:pt x="512817" y="3578817"/>
                  <a:pt x="533400" y="3562350"/>
                </a:cubicBezTo>
                <a:cubicBezTo>
                  <a:pt x="541240" y="3556078"/>
                  <a:pt x="553198" y="3557701"/>
                  <a:pt x="561975" y="3552825"/>
                </a:cubicBezTo>
                <a:cubicBezTo>
                  <a:pt x="581989" y="3541706"/>
                  <a:pt x="619125" y="3514725"/>
                  <a:pt x="619125" y="3514725"/>
                </a:cubicBezTo>
                <a:cubicBezTo>
                  <a:pt x="653863" y="3410512"/>
                  <a:pt x="598461" y="3568362"/>
                  <a:pt x="647700" y="3457575"/>
                </a:cubicBezTo>
                <a:cubicBezTo>
                  <a:pt x="662790" y="3423622"/>
                  <a:pt x="659932" y="3397718"/>
                  <a:pt x="685800" y="3371850"/>
                </a:cubicBezTo>
                <a:cubicBezTo>
                  <a:pt x="693895" y="3363755"/>
                  <a:pt x="704850" y="3359150"/>
                  <a:pt x="714375" y="3352800"/>
                </a:cubicBezTo>
                <a:cubicBezTo>
                  <a:pt x="727075" y="3333750"/>
                  <a:pt x="745235" y="3317370"/>
                  <a:pt x="752475" y="3295650"/>
                </a:cubicBezTo>
                <a:cubicBezTo>
                  <a:pt x="767325" y="3251100"/>
                  <a:pt x="760798" y="3262328"/>
                  <a:pt x="800100" y="3209925"/>
                </a:cubicBezTo>
                <a:cubicBezTo>
                  <a:pt x="803938" y="3204808"/>
                  <a:pt x="842660" y="3154646"/>
                  <a:pt x="847725" y="3143250"/>
                </a:cubicBezTo>
                <a:cubicBezTo>
                  <a:pt x="855880" y="3124900"/>
                  <a:pt x="860425" y="3105150"/>
                  <a:pt x="866775" y="3086100"/>
                </a:cubicBezTo>
                <a:cubicBezTo>
                  <a:pt x="869950" y="3076575"/>
                  <a:pt x="866775" y="3060700"/>
                  <a:pt x="876300" y="3057525"/>
                </a:cubicBezTo>
                <a:lnTo>
                  <a:pt x="904875" y="3048000"/>
                </a:lnTo>
                <a:lnTo>
                  <a:pt x="942975" y="2990850"/>
                </a:lnTo>
                <a:cubicBezTo>
                  <a:pt x="949325" y="2981325"/>
                  <a:pt x="958405" y="2973135"/>
                  <a:pt x="962025" y="2962275"/>
                </a:cubicBezTo>
                <a:lnTo>
                  <a:pt x="990600" y="2876550"/>
                </a:lnTo>
                <a:cubicBezTo>
                  <a:pt x="993775" y="2867025"/>
                  <a:pt x="997690" y="2857715"/>
                  <a:pt x="1000125" y="2847975"/>
                </a:cubicBezTo>
                <a:cubicBezTo>
                  <a:pt x="1003300" y="2835275"/>
                  <a:pt x="1005888" y="2822414"/>
                  <a:pt x="1009650" y="2809875"/>
                </a:cubicBezTo>
                <a:cubicBezTo>
                  <a:pt x="1015420" y="2790641"/>
                  <a:pt x="1028700" y="2752725"/>
                  <a:pt x="1028700" y="2752725"/>
                </a:cubicBezTo>
                <a:cubicBezTo>
                  <a:pt x="1044017" y="2645503"/>
                  <a:pt x="1044008" y="2677208"/>
                  <a:pt x="1028700" y="2524125"/>
                </a:cubicBezTo>
                <a:cubicBezTo>
                  <a:pt x="1027701" y="2514135"/>
                  <a:pt x="1026275" y="2502650"/>
                  <a:pt x="1019175" y="2495550"/>
                </a:cubicBezTo>
                <a:cubicBezTo>
                  <a:pt x="1012075" y="2488450"/>
                  <a:pt x="1000125" y="2489200"/>
                  <a:pt x="990600" y="2486025"/>
                </a:cubicBezTo>
                <a:cubicBezTo>
                  <a:pt x="968179" y="2463604"/>
                  <a:pt x="935256" y="2426945"/>
                  <a:pt x="904875" y="2419350"/>
                </a:cubicBezTo>
                <a:lnTo>
                  <a:pt x="866775" y="2409825"/>
                </a:lnTo>
                <a:cubicBezTo>
                  <a:pt x="812800" y="2328862"/>
                  <a:pt x="901700" y="2454275"/>
                  <a:pt x="790575" y="2343150"/>
                </a:cubicBezTo>
                <a:cubicBezTo>
                  <a:pt x="753905" y="2306480"/>
                  <a:pt x="773208" y="2322047"/>
                  <a:pt x="733425" y="2295525"/>
                </a:cubicBezTo>
                <a:cubicBezTo>
                  <a:pt x="682625" y="2219325"/>
                  <a:pt x="749300" y="2311400"/>
                  <a:pt x="685800" y="2247900"/>
                </a:cubicBezTo>
                <a:cubicBezTo>
                  <a:pt x="677705" y="2239805"/>
                  <a:pt x="674355" y="2227881"/>
                  <a:pt x="666750" y="2219325"/>
                </a:cubicBezTo>
                <a:cubicBezTo>
                  <a:pt x="579757" y="2121458"/>
                  <a:pt x="633785" y="2198453"/>
                  <a:pt x="590550" y="2133600"/>
                </a:cubicBezTo>
                <a:cubicBezTo>
                  <a:pt x="593725" y="2124075"/>
                  <a:pt x="592235" y="2111297"/>
                  <a:pt x="600075" y="2105025"/>
                </a:cubicBezTo>
                <a:cubicBezTo>
                  <a:pt x="610297" y="2096847"/>
                  <a:pt x="625588" y="2099096"/>
                  <a:pt x="638175" y="2095500"/>
                </a:cubicBezTo>
                <a:cubicBezTo>
                  <a:pt x="647829" y="2092742"/>
                  <a:pt x="657973" y="2090851"/>
                  <a:pt x="666750" y="2085975"/>
                </a:cubicBezTo>
                <a:cubicBezTo>
                  <a:pt x="765006" y="2031388"/>
                  <a:pt x="687817" y="2059903"/>
                  <a:pt x="752475" y="2038350"/>
                </a:cubicBezTo>
                <a:cubicBezTo>
                  <a:pt x="762000" y="2028825"/>
                  <a:pt x="773578" y="2020983"/>
                  <a:pt x="781050" y="2009775"/>
                </a:cubicBezTo>
                <a:cubicBezTo>
                  <a:pt x="789418" y="1997223"/>
                  <a:pt x="798726" y="1940445"/>
                  <a:pt x="800100" y="1933575"/>
                </a:cubicBezTo>
                <a:cubicBezTo>
                  <a:pt x="796925" y="1901825"/>
                  <a:pt x="797750" y="1869416"/>
                  <a:pt x="790575" y="1838325"/>
                </a:cubicBezTo>
                <a:cubicBezTo>
                  <a:pt x="788001" y="1827171"/>
                  <a:pt x="780140" y="1817288"/>
                  <a:pt x="771525" y="1809750"/>
                </a:cubicBezTo>
                <a:cubicBezTo>
                  <a:pt x="721421" y="1765909"/>
                  <a:pt x="719825" y="1786821"/>
                  <a:pt x="685800" y="1743075"/>
                </a:cubicBezTo>
                <a:cubicBezTo>
                  <a:pt x="671744" y="1725003"/>
                  <a:pt x="654940" y="1707645"/>
                  <a:pt x="647700" y="1685925"/>
                </a:cubicBezTo>
                <a:cubicBezTo>
                  <a:pt x="641350" y="1666875"/>
                  <a:pt x="633520" y="1648256"/>
                  <a:pt x="628650" y="1628775"/>
                </a:cubicBezTo>
                <a:cubicBezTo>
                  <a:pt x="616690" y="1580935"/>
                  <a:pt x="623265" y="1603094"/>
                  <a:pt x="609600" y="1562100"/>
                </a:cubicBezTo>
                <a:cubicBezTo>
                  <a:pt x="630222" y="1479611"/>
                  <a:pt x="604969" y="1568915"/>
                  <a:pt x="638175" y="1485900"/>
                </a:cubicBezTo>
                <a:cubicBezTo>
                  <a:pt x="645633" y="1467256"/>
                  <a:pt x="657225" y="1428750"/>
                  <a:pt x="657225" y="1428750"/>
                </a:cubicBezTo>
                <a:cubicBezTo>
                  <a:pt x="654050" y="1412875"/>
                  <a:pt x="658064" y="1393562"/>
                  <a:pt x="647700" y="1381125"/>
                </a:cubicBezTo>
                <a:cubicBezTo>
                  <a:pt x="639319" y="1371068"/>
                  <a:pt x="622400" y="1374343"/>
                  <a:pt x="609600" y="1371600"/>
                </a:cubicBezTo>
                <a:cubicBezTo>
                  <a:pt x="577940" y="1364816"/>
                  <a:pt x="545067" y="1362789"/>
                  <a:pt x="514350" y="1352550"/>
                </a:cubicBezTo>
                <a:lnTo>
                  <a:pt x="457200" y="1333500"/>
                </a:lnTo>
                <a:cubicBezTo>
                  <a:pt x="454025" y="1320800"/>
                  <a:pt x="447675" y="1308491"/>
                  <a:pt x="447675" y="1295400"/>
                </a:cubicBezTo>
                <a:cubicBezTo>
                  <a:pt x="447675" y="1266597"/>
                  <a:pt x="452605" y="1168942"/>
                  <a:pt x="476250" y="1133475"/>
                </a:cubicBezTo>
                <a:lnTo>
                  <a:pt x="495300" y="1104900"/>
                </a:lnTo>
                <a:cubicBezTo>
                  <a:pt x="492125" y="1079500"/>
                  <a:pt x="493870" y="1052984"/>
                  <a:pt x="485775" y="1028700"/>
                </a:cubicBezTo>
                <a:cubicBezTo>
                  <a:pt x="479665" y="1010371"/>
                  <a:pt x="442505" y="975905"/>
                  <a:pt x="428625" y="962025"/>
                </a:cubicBezTo>
                <a:cubicBezTo>
                  <a:pt x="435912" y="932878"/>
                  <a:pt x="435274" y="917276"/>
                  <a:pt x="457200" y="895350"/>
                </a:cubicBezTo>
                <a:cubicBezTo>
                  <a:pt x="465295" y="887255"/>
                  <a:pt x="476250" y="882650"/>
                  <a:pt x="485775" y="876300"/>
                </a:cubicBezTo>
                <a:cubicBezTo>
                  <a:pt x="492125" y="866775"/>
                  <a:pt x="496210" y="855263"/>
                  <a:pt x="504825" y="847725"/>
                </a:cubicBezTo>
                <a:cubicBezTo>
                  <a:pt x="584912" y="777649"/>
                  <a:pt x="533860" y="828445"/>
                  <a:pt x="590550" y="800100"/>
                </a:cubicBezTo>
                <a:cubicBezTo>
                  <a:pt x="600789" y="794980"/>
                  <a:pt x="609600" y="787400"/>
                  <a:pt x="619125" y="781050"/>
                </a:cubicBezTo>
                <a:cubicBezTo>
                  <a:pt x="622300" y="771525"/>
                  <a:pt x="624160" y="761455"/>
                  <a:pt x="628650" y="752475"/>
                </a:cubicBezTo>
                <a:cubicBezTo>
                  <a:pt x="633770" y="742236"/>
                  <a:pt x="647028" y="735328"/>
                  <a:pt x="647700" y="723900"/>
                </a:cubicBezTo>
                <a:cubicBezTo>
                  <a:pt x="650317" y="679414"/>
                  <a:pt x="644786" y="634620"/>
                  <a:pt x="638175" y="590550"/>
                </a:cubicBezTo>
                <a:cubicBezTo>
                  <a:pt x="635196" y="570692"/>
                  <a:pt x="625475" y="552450"/>
                  <a:pt x="619125" y="533400"/>
                </a:cubicBezTo>
                <a:lnTo>
                  <a:pt x="609600" y="504825"/>
                </a:lnTo>
                <a:lnTo>
                  <a:pt x="600075" y="476250"/>
                </a:lnTo>
                <a:cubicBezTo>
                  <a:pt x="596900" y="466725"/>
                  <a:pt x="595040" y="456655"/>
                  <a:pt x="590550" y="447675"/>
                </a:cubicBezTo>
                <a:cubicBezTo>
                  <a:pt x="584200" y="434975"/>
                  <a:pt x="576773" y="422758"/>
                  <a:pt x="571500" y="409575"/>
                </a:cubicBezTo>
                <a:cubicBezTo>
                  <a:pt x="564042" y="390931"/>
                  <a:pt x="563589" y="369133"/>
                  <a:pt x="552450" y="352425"/>
                </a:cubicBezTo>
                <a:cubicBezTo>
                  <a:pt x="497855" y="270533"/>
                  <a:pt x="563310" y="374145"/>
                  <a:pt x="523875" y="295275"/>
                </a:cubicBezTo>
                <a:cubicBezTo>
                  <a:pt x="510614" y="268753"/>
                  <a:pt x="497316" y="259191"/>
                  <a:pt x="476250" y="238125"/>
                </a:cubicBezTo>
                <a:cubicBezTo>
                  <a:pt x="469900" y="219075"/>
                  <a:pt x="468339" y="197683"/>
                  <a:pt x="457200" y="180975"/>
                </a:cubicBezTo>
                <a:cubicBezTo>
                  <a:pt x="432581" y="144046"/>
                  <a:pt x="441770" y="163260"/>
                  <a:pt x="428625" y="123825"/>
                </a:cubicBezTo>
                <a:cubicBezTo>
                  <a:pt x="438414" y="6361"/>
                  <a:pt x="438150" y="47757"/>
                  <a:pt x="438150" y="0"/>
                </a:cubicBezTo>
                <a:lnTo>
                  <a:pt x="371475" y="9525"/>
                </a:lnTo>
                <a:close/>
              </a:path>
            </a:pathLst>
          </a:custGeom>
          <a:solidFill>
            <a:srgbClr val="FF0000">
              <a:alpha val="44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1219140"/>
            <a:endParaRPr lang="ru-RU" sz="2400"/>
          </a:p>
        </p:txBody>
      </p:sp>
      <p:sp>
        <p:nvSpPr>
          <p:cNvPr id="26" name="Rectangle 288"/>
          <p:cNvSpPr>
            <a:spLocks noChangeAspect="1" noChangeArrowheads="1"/>
          </p:cNvSpPr>
          <p:nvPr/>
        </p:nvSpPr>
        <p:spPr bwMode="auto">
          <a:xfrm>
            <a:off x="5174512" y="1579583"/>
            <a:ext cx="30938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r>
              <a:rPr lang="ru-RU" sz="900">
                <a:solidFill>
                  <a:srgbClr val="FFFFFF"/>
                </a:solidFill>
                <a:latin typeface="Calibri" pitchFamily="34" charset="0"/>
              </a:rPr>
              <a:t>Санкт-</a:t>
            </a:r>
            <a:endParaRPr lang="ru-RU" sz="900">
              <a:latin typeface="Calibri" pitchFamily="34" charset="0"/>
            </a:endParaRPr>
          </a:p>
        </p:txBody>
      </p:sp>
      <p:sp>
        <p:nvSpPr>
          <p:cNvPr id="30" name="Rectangle 290"/>
          <p:cNvSpPr>
            <a:spLocks noChangeAspect="1" noChangeArrowheads="1"/>
          </p:cNvSpPr>
          <p:nvPr/>
        </p:nvSpPr>
        <p:spPr bwMode="auto">
          <a:xfrm>
            <a:off x="5174512" y="1590668"/>
            <a:ext cx="30938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r>
              <a:rPr lang="ru-RU" sz="900">
                <a:solidFill>
                  <a:srgbClr val="FFFFFF"/>
                </a:solidFill>
                <a:latin typeface="Calibri" pitchFamily="34" charset="0"/>
              </a:rPr>
              <a:t>Санкт-</a:t>
            </a:r>
            <a:endParaRPr lang="ru-RU" sz="900">
              <a:latin typeface="Calibri" pitchFamily="34" charset="0"/>
            </a:endParaRPr>
          </a:p>
        </p:txBody>
      </p:sp>
      <p:sp>
        <p:nvSpPr>
          <p:cNvPr id="31" name="Rectangle 291"/>
          <p:cNvSpPr>
            <a:spLocks noChangeAspect="1" noChangeArrowheads="1"/>
          </p:cNvSpPr>
          <p:nvPr/>
        </p:nvSpPr>
        <p:spPr bwMode="auto">
          <a:xfrm>
            <a:off x="5174512" y="1579583"/>
            <a:ext cx="30938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r>
              <a:rPr lang="ru-RU" sz="900">
                <a:solidFill>
                  <a:srgbClr val="FFFFFF"/>
                </a:solidFill>
                <a:latin typeface="Calibri" pitchFamily="34" charset="0"/>
              </a:rPr>
              <a:t>Санкт-</a:t>
            </a:r>
            <a:endParaRPr lang="ru-RU" sz="900">
              <a:latin typeface="Calibri" pitchFamily="34" charset="0"/>
            </a:endParaRPr>
          </a:p>
        </p:txBody>
      </p:sp>
      <p:sp>
        <p:nvSpPr>
          <p:cNvPr id="32" name="Rectangle 292"/>
          <p:cNvSpPr>
            <a:spLocks noChangeAspect="1" noChangeArrowheads="1"/>
          </p:cNvSpPr>
          <p:nvPr/>
        </p:nvSpPr>
        <p:spPr bwMode="auto">
          <a:xfrm>
            <a:off x="5174512" y="1590668"/>
            <a:ext cx="30938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r>
              <a:rPr lang="ru-RU" sz="900">
                <a:solidFill>
                  <a:srgbClr val="FFFFFF"/>
                </a:solidFill>
                <a:latin typeface="Calibri" pitchFamily="34" charset="0"/>
              </a:rPr>
              <a:t>Санкт-</a:t>
            </a:r>
            <a:endParaRPr lang="ru-RU" sz="900">
              <a:latin typeface="Calibri" pitchFamily="34" charset="0"/>
            </a:endParaRPr>
          </a:p>
        </p:txBody>
      </p:sp>
      <p:sp>
        <p:nvSpPr>
          <p:cNvPr id="34" name="Rectangle 293"/>
          <p:cNvSpPr>
            <a:spLocks noChangeAspect="1" noChangeArrowheads="1"/>
          </p:cNvSpPr>
          <p:nvPr/>
        </p:nvSpPr>
        <p:spPr bwMode="auto">
          <a:xfrm>
            <a:off x="5178124" y="1579583"/>
            <a:ext cx="30938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r>
              <a:rPr lang="ru-RU" sz="900">
                <a:solidFill>
                  <a:srgbClr val="FFFFFF"/>
                </a:solidFill>
                <a:latin typeface="Calibri" pitchFamily="34" charset="0"/>
              </a:rPr>
              <a:t>Санкт-</a:t>
            </a:r>
            <a:endParaRPr lang="ru-RU" sz="900">
              <a:latin typeface="Calibri" pitchFamily="34" charset="0"/>
            </a:endParaRPr>
          </a:p>
        </p:txBody>
      </p:sp>
      <p:sp>
        <p:nvSpPr>
          <p:cNvPr id="35" name="Rectangle 295"/>
          <p:cNvSpPr>
            <a:spLocks noChangeAspect="1" noChangeArrowheads="1"/>
          </p:cNvSpPr>
          <p:nvPr/>
        </p:nvSpPr>
        <p:spPr bwMode="auto">
          <a:xfrm>
            <a:off x="5178126" y="1590668"/>
            <a:ext cx="65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785775"/>
            <a:endParaRPr lang="ru-RU" sz="900">
              <a:latin typeface="Calibri" pitchFamily="34" charset="0"/>
            </a:endParaRPr>
          </a:p>
        </p:txBody>
      </p:sp>
      <p:sp>
        <p:nvSpPr>
          <p:cNvPr id="36" name="Rectangle 667"/>
          <p:cNvSpPr>
            <a:spLocks noChangeArrowheads="1"/>
          </p:cNvSpPr>
          <p:nvPr/>
        </p:nvSpPr>
        <p:spPr bwMode="auto">
          <a:xfrm>
            <a:off x="4165600" y="3574824"/>
            <a:ext cx="1166629" cy="1520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1902" tIns="60952" rIns="121902" bIns="60952" anchor="ctr"/>
          <a:lstStyle/>
          <a:p>
            <a:pPr algn="ctr"/>
            <a:r>
              <a:rPr lang="ru-RU" sz="1100">
                <a:solidFill>
                  <a:schemeClr val="bg1"/>
                </a:solidFill>
              </a:rPr>
              <a:t>ветра</a:t>
            </a:r>
          </a:p>
        </p:txBody>
      </p:sp>
      <p:sp>
        <p:nvSpPr>
          <p:cNvPr id="37" name="TextBox 10"/>
          <p:cNvSpPr txBox="1"/>
          <p:nvPr/>
        </p:nvSpPr>
        <p:spPr>
          <a:xfrm>
            <a:off x="5327387" y="688625"/>
            <a:ext cx="1296372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Лоухский р-н</a:t>
            </a:r>
          </a:p>
        </p:txBody>
      </p:sp>
      <p:sp>
        <p:nvSpPr>
          <p:cNvPr id="38" name="TextBox 23"/>
          <p:cNvSpPr txBox="1"/>
          <p:nvPr/>
        </p:nvSpPr>
        <p:spPr>
          <a:xfrm>
            <a:off x="7969848" y="5044102"/>
            <a:ext cx="452336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39" name="Прямоугольник 38"/>
          <p:cNvSpPr/>
          <p:nvPr/>
        </p:nvSpPr>
        <p:spPr>
          <a:xfrm>
            <a:off x="5467352" y="3440223"/>
            <a:ext cx="532179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658,25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</a:t>
            </a:r>
          </a:p>
        </p:txBody>
      </p:sp>
      <p:sp>
        <p:nvSpPr>
          <p:cNvPr id="40" name="TextBox 10"/>
          <p:cNvSpPr txBox="1"/>
          <p:nvPr/>
        </p:nvSpPr>
        <p:spPr>
          <a:xfrm>
            <a:off x="6516205" y="1652857"/>
            <a:ext cx="1047464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Кемский р-н</a:t>
            </a:r>
          </a:p>
        </p:txBody>
      </p:sp>
      <p:sp>
        <p:nvSpPr>
          <p:cNvPr id="41" name="TextBox 10"/>
          <p:cNvSpPr txBox="1"/>
          <p:nvPr/>
        </p:nvSpPr>
        <p:spPr>
          <a:xfrm>
            <a:off x="4707181" y="2161845"/>
            <a:ext cx="1643275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 err="1">
                <a:solidFill>
                  <a:sysClr val="windowText" lastClr="000000"/>
                </a:solidFill>
              </a:rPr>
              <a:t>Костомукшский</a:t>
            </a:r>
            <a:r>
              <a:rPr lang="ru-RU" kern="0" dirty="0">
                <a:solidFill>
                  <a:sysClr val="windowText" lastClr="000000"/>
                </a:solidFill>
              </a:rPr>
              <a:t> ГО</a:t>
            </a:r>
          </a:p>
        </p:txBody>
      </p:sp>
      <p:sp>
        <p:nvSpPr>
          <p:cNvPr id="42" name="TextBox 10"/>
          <p:cNvSpPr txBox="1"/>
          <p:nvPr/>
        </p:nvSpPr>
        <p:spPr>
          <a:xfrm>
            <a:off x="6472176" y="2566774"/>
            <a:ext cx="1372187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Беломорский р-н</a:t>
            </a:r>
          </a:p>
        </p:txBody>
      </p:sp>
      <p:sp>
        <p:nvSpPr>
          <p:cNvPr id="43" name="TextBox 10"/>
          <p:cNvSpPr txBox="1"/>
          <p:nvPr/>
        </p:nvSpPr>
        <p:spPr>
          <a:xfrm>
            <a:off x="5394812" y="3087981"/>
            <a:ext cx="1261905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Муезерский р-н</a:t>
            </a:r>
          </a:p>
        </p:txBody>
      </p:sp>
      <p:sp>
        <p:nvSpPr>
          <p:cNvPr id="44" name="TextBox 10"/>
          <p:cNvSpPr txBox="1"/>
          <p:nvPr/>
        </p:nvSpPr>
        <p:spPr>
          <a:xfrm>
            <a:off x="6415761" y="3245066"/>
            <a:ext cx="1047464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Сегежский р-н</a:t>
            </a:r>
          </a:p>
        </p:txBody>
      </p:sp>
      <p:sp>
        <p:nvSpPr>
          <p:cNvPr id="45" name="TextBox 10"/>
          <p:cNvSpPr txBox="1"/>
          <p:nvPr/>
        </p:nvSpPr>
        <p:spPr>
          <a:xfrm>
            <a:off x="6331531" y="3854266"/>
            <a:ext cx="1802959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Медвежьегорский р-н</a:t>
            </a:r>
          </a:p>
        </p:txBody>
      </p:sp>
      <p:sp>
        <p:nvSpPr>
          <p:cNvPr id="46" name="TextBox 10"/>
          <p:cNvSpPr txBox="1"/>
          <p:nvPr/>
        </p:nvSpPr>
        <p:spPr>
          <a:xfrm>
            <a:off x="6463920" y="4525821"/>
            <a:ext cx="1505929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Кондопожский р-н</a:t>
            </a:r>
          </a:p>
        </p:txBody>
      </p:sp>
      <p:sp>
        <p:nvSpPr>
          <p:cNvPr id="47" name="TextBox 10"/>
          <p:cNvSpPr txBox="1"/>
          <p:nvPr/>
        </p:nvSpPr>
        <p:spPr>
          <a:xfrm>
            <a:off x="4672439" y="5114891"/>
            <a:ext cx="1328312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Сортавальский р-н</a:t>
            </a:r>
          </a:p>
        </p:txBody>
      </p:sp>
      <p:sp>
        <p:nvSpPr>
          <p:cNvPr id="48" name="TextBox 10"/>
          <p:cNvSpPr txBox="1"/>
          <p:nvPr/>
        </p:nvSpPr>
        <p:spPr>
          <a:xfrm>
            <a:off x="5089643" y="4595497"/>
            <a:ext cx="1368309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Суоярвский р-н</a:t>
            </a:r>
          </a:p>
        </p:txBody>
      </p:sp>
      <p:sp>
        <p:nvSpPr>
          <p:cNvPr id="49" name="TextBox 10"/>
          <p:cNvSpPr txBox="1"/>
          <p:nvPr/>
        </p:nvSpPr>
        <p:spPr>
          <a:xfrm>
            <a:off x="5650048" y="5707130"/>
            <a:ext cx="1373053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Питкярантский р-н</a:t>
            </a:r>
          </a:p>
        </p:txBody>
      </p:sp>
      <p:sp>
        <p:nvSpPr>
          <p:cNvPr id="50" name="TextBox 10"/>
          <p:cNvSpPr txBox="1"/>
          <p:nvPr/>
        </p:nvSpPr>
        <p:spPr>
          <a:xfrm>
            <a:off x="4219754" y="5646957"/>
            <a:ext cx="1391847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Лахденпохский р-н</a:t>
            </a:r>
          </a:p>
        </p:txBody>
      </p:sp>
      <p:sp>
        <p:nvSpPr>
          <p:cNvPr id="51" name="TextBox 10"/>
          <p:cNvSpPr txBox="1"/>
          <p:nvPr/>
        </p:nvSpPr>
        <p:spPr>
          <a:xfrm>
            <a:off x="6662692" y="5301938"/>
            <a:ext cx="1563735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Петрозаводский ГО</a:t>
            </a:r>
          </a:p>
        </p:txBody>
      </p:sp>
      <p:sp>
        <p:nvSpPr>
          <p:cNvPr id="52" name="TextBox 10"/>
          <p:cNvSpPr txBox="1"/>
          <p:nvPr/>
        </p:nvSpPr>
        <p:spPr>
          <a:xfrm>
            <a:off x="7735295" y="4874197"/>
            <a:ext cx="1373781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 err="1">
                <a:solidFill>
                  <a:sysClr val="windowText" lastClr="000000"/>
                </a:solidFill>
              </a:rPr>
              <a:t>Пудожский</a:t>
            </a:r>
            <a:r>
              <a:rPr lang="ru-RU" kern="0" dirty="0">
                <a:solidFill>
                  <a:sysClr val="windowText" lastClr="000000"/>
                </a:solidFill>
              </a:rPr>
              <a:t> р-н</a:t>
            </a:r>
          </a:p>
        </p:txBody>
      </p:sp>
      <p:sp>
        <p:nvSpPr>
          <p:cNvPr id="53" name="TextBox 10"/>
          <p:cNvSpPr txBox="1"/>
          <p:nvPr/>
        </p:nvSpPr>
        <p:spPr>
          <a:xfrm>
            <a:off x="6285735" y="5903490"/>
            <a:ext cx="1199333" cy="276999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Олонецкий </a:t>
            </a:r>
            <a:r>
              <a:rPr lang="ru-RU" sz="1200" kern="0" dirty="0">
                <a:solidFill>
                  <a:sysClr val="windowText" lastClr="000000"/>
                </a:solidFill>
              </a:rPr>
              <a:t>р-н</a:t>
            </a:r>
          </a:p>
        </p:txBody>
      </p:sp>
      <p:sp>
        <p:nvSpPr>
          <p:cNvPr id="54" name="TextBox 10"/>
          <p:cNvSpPr txBox="1"/>
          <p:nvPr/>
        </p:nvSpPr>
        <p:spPr>
          <a:xfrm>
            <a:off x="6047353" y="5152898"/>
            <a:ext cx="1252063" cy="276999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 err="1">
                <a:solidFill>
                  <a:sysClr val="windowText" lastClr="000000"/>
                </a:solidFill>
              </a:rPr>
              <a:t>Пряжинский</a:t>
            </a:r>
            <a:r>
              <a:rPr lang="ru-RU" kern="0" dirty="0">
                <a:solidFill>
                  <a:sysClr val="windowText" lastClr="000000"/>
                </a:solidFill>
              </a:rPr>
              <a:t> </a:t>
            </a:r>
            <a:r>
              <a:rPr lang="ru-RU" sz="1200" kern="0" dirty="0">
                <a:solidFill>
                  <a:sysClr val="windowText" lastClr="000000"/>
                </a:solidFill>
              </a:rPr>
              <a:t>р-н</a:t>
            </a:r>
          </a:p>
        </p:txBody>
      </p:sp>
      <p:sp>
        <p:nvSpPr>
          <p:cNvPr id="55" name="TextBox 10"/>
          <p:cNvSpPr txBox="1"/>
          <p:nvPr/>
        </p:nvSpPr>
        <p:spPr>
          <a:xfrm>
            <a:off x="7008108" y="5694463"/>
            <a:ext cx="1545345" cy="276999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Прионежский </a:t>
            </a:r>
            <a:r>
              <a:rPr lang="ru-RU" sz="1200" kern="0" dirty="0">
                <a:solidFill>
                  <a:sysClr val="windowText" lastClr="000000"/>
                </a:solidFill>
              </a:rPr>
              <a:t>р-н</a:t>
            </a:r>
          </a:p>
        </p:txBody>
      </p:sp>
      <p:sp>
        <p:nvSpPr>
          <p:cNvPr id="56" name="Прямоугольник 55"/>
          <p:cNvSpPr/>
          <p:nvPr/>
        </p:nvSpPr>
        <p:spPr>
          <a:xfrm>
            <a:off x="6477001" y="3660967"/>
            <a:ext cx="597107" cy="17418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1469,47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</a:t>
            </a:r>
          </a:p>
        </p:txBody>
      </p:sp>
      <p:sp>
        <p:nvSpPr>
          <p:cNvPr id="57" name="Прямоугольник 56"/>
          <p:cNvSpPr/>
          <p:nvPr/>
        </p:nvSpPr>
        <p:spPr>
          <a:xfrm>
            <a:off x="4814892" y="2562951"/>
            <a:ext cx="492059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709,29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</a:t>
            </a:r>
          </a:p>
        </p:txBody>
      </p:sp>
      <p:sp>
        <p:nvSpPr>
          <p:cNvPr id="58" name="Прямоугольник 57"/>
          <p:cNvSpPr/>
          <p:nvPr/>
        </p:nvSpPr>
        <p:spPr>
          <a:xfrm>
            <a:off x="6535802" y="3102456"/>
            <a:ext cx="497185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958,7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</a:t>
            </a:r>
          </a:p>
        </p:txBody>
      </p:sp>
      <p:sp>
        <p:nvSpPr>
          <p:cNvPr id="59" name="Прямоугольник 58"/>
          <p:cNvSpPr/>
          <p:nvPr/>
        </p:nvSpPr>
        <p:spPr>
          <a:xfrm>
            <a:off x="6519866" y="2147116"/>
            <a:ext cx="554967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1264,01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4767266" y="1991297"/>
            <a:ext cx="531255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665,9*5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5438777" y="1147303"/>
            <a:ext cx="503859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>
              <a:defRPr/>
            </a:pP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564,57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</a:t>
            </a:r>
          </a:p>
        </p:txBody>
      </p:sp>
      <p:sp>
        <p:nvSpPr>
          <p:cNvPr id="62" name="Прямоугольник 61"/>
          <p:cNvSpPr/>
          <p:nvPr/>
        </p:nvSpPr>
        <p:spPr>
          <a:xfrm>
            <a:off x="7188202" y="6129364"/>
            <a:ext cx="608519" cy="16785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1271,455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5295903" y="4939824"/>
            <a:ext cx="529949" cy="15676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1348,1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143</a:t>
            </a:r>
          </a:p>
        </p:txBody>
      </p:sp>
      <p:sp>
        <p:nvSpPr>
          <p:cNvPr id="64" name="Прямоугольник 63"/>
          <p:cNvSpPr/>
          <p:nvPr/>
        </p:nvSpPr>
        <p:spPr>
          <a:xfrm>
            <a:off x="6457952" y="4906504"/>
            <a:ext cx="539749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846,05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127</a:t>
            </a:r>
          </a:p>
        </p:txBody>
      </p:sp>
      <p:sp>
        <p:nvSpPr>
          <p:cNvPr id="65" name="Прямоугольник 64"/>
          <p:cNvSpPr/>
          <p:nvPr/>
        </p:nvSpPr>
        <p:spPr>
          <a:xfrm>
            <a:off x="7023103" y="5645998"/>
            <a:ext cx="582191" cy="18052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2611,89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457</a:t>
            </a:r>
          </a:p>
        </p:txBody>
      </p:sp>
      <p:sp>
        <p:nvSpPr>
          <p:cNvPr id="66" name="Прямоугольник 65"/>
          <p:cNvSpPr/>
          <p:nvPr/>
        </p:nvSpPr>
        <p:spPr>
          <a:xfrm>
            <a:off x="6407153" y="6274733"/>
            <a:ext cx="533559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698,12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8045939" y="5264444"/>
            <a:ext cx="596415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1502,49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</a:t>
            </a:r>
          </a:p>
        </p:txBody>
      </p:sp>
      <p:sp>
        <p:nvSpPr>
          <p:cNvPr id="68" name="Прямоугольник 67"/>
          <p:cNvSpPr/>
          <p:nvPr/>
        </p:nvSpPr>
        <p:spPr>
          <a:xfrm>
            <a:off x="5777694" y="6076953"/>
            <a:ext cx="534209" cy="15344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745,56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177</a:t>
            </a:r>
          </a:p>
        </p:txBody>
      </p:sp>
      <p:sp>
        <p:nvSpPr>
          <p:cNvPr id="69" name="Прямоугольник 68"/>
          <p:cNvSpPr/>
          <p:nvPr/>
        </p:nvSpPr>
        <p:spPr>
          <a:xfrm>
            <a:off x="4279903" y="6081859"/>
            <a:ext cx="495621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422,5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200</a:t>
            </a:r>
          </a:p>
        </p:txBody>
      </p:sp>
      <p:sp>
        <p:nvSpPr>
          <p:cNvPr id="70" name="Прямоугольник 69"/>
          <p:cNvSpPr/>
          <p:nvPr/>
        </p:nvSpPr>
        <p:spPr>
          <a:xfrm>
            <a:off x="4552951" y="5556252"/>
            <a:ext cx="538488" cy="16741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868,59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136</a:t>
            </a:r>
          </a:p>
        </p:txBody>
      </p:sp>
      <p:sp>
        <p:nvSpPr>
          <p:cNvPr id="71" name="Прямоугольник 70"/>
          <p:cNvSpPr/>
          <p:nvPr/>
        </p:nvSpPr>
        <p:spPr>
          <a:xfrm>
            <a:off x="5829301" y="5556251"/>
            <a:ext cx="544147" cy="15993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982,41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</a:t>
            </a:r>
          </a:p>
        </p:txBody>
      </p:sp>
      <p:sp>
        <p:nvSpPr>
          <p:cNvPr id="72" name="TextBox 23"/>
          <p:cNvSpPr txBox="1"/>
          <p:nvPr/>
        </p:nvSpPr>
        <p:spPr>
          <a:xfrm>
            <a:off x="5581047" y="3229343"/>
            <a:ext cx="358156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73" name="TextBox 23"/>
          <p:cNvSpPr txBox="1"/>
          <p:nvPr/>
        </p:nvSpPr>
        <p:spPr>
          <a:xfrm>
            <a:off x="6998983" y="5418446"/>
            <a:ext cx="493477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74" name="TextBox 23"/>
          <p:cNvSpPr txBox="1"/>
          <p:nvPr/>
        </p:nvSpPr>
        <p:spPr>
          <a:xfrm>
            <a:off x="6176717" y="6049322"/>
            <a:ext cx="537513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75" name="TextBox 23"/>
          <p:cNvSpPr txBox="1"/>
          <p:nvPr/>
        </p:nvSpPr>
        <p:spPr>
          <a:xfrm>
            <a:off x="5581049" y="5840298"/>
            <a:ext cx="425257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76" name="TextBox 23"/>
          <p:cNvSpPr txBox="1"/>
          <p:nvPr/>
        </p:nvSpPr>
        <p:spPr>
          <a:xfrm>
            <a:off x="4097869" y="5817494"/>
            <a:ext cx="518593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77" name="TextBox 23"/>
          <p:cNvSpPr txBox="1"/>
          <p:nvPr/>
        </p:nvSpPr>
        <p:spPr>
          <a:xfrm>
            <a:off x="4707181" y="5316182"/>
            <a:ext cx="544784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78" name="TextBox 23"/>
          <p:cNvSpPr txBox="1"/>
          <p:nvPr/>
        </p:nvSpPr>
        <p:spPr>
          <a:xfrm>
            <a:off x="7316825" y="5878302"/>
            <a:ext cx="479895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79" name="TextBox 23"/>
          <p:cNvSpPr txBox="1"/>
          <p:nvPr/>
        </p:nvSpPr>
        <p:spPr>
          <a:xfrm>
            <a:off x="6044798" y="5333633"/>
            <a:ext cx="496297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80" name="TextBox 23"/>
          <p:cNvSpPr txBox="1"/>
          <p:nvPr/>
        </p:nvSpPr>
        <p:spPr>
          <a:xfrm>
            <a:off x="5211695" y="4749566"/>
            <a:ext cx="427644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81" name="TextBox 23"/>
          <p:cNvSpPr txBox="1"/>
          <p:nvPr/>
        </p:nvSpPr>
        <p:spPr>
          <a:xfrm>
            <a:off x="6398450" y="4656454"/>
            <a:ext cx="496372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82" name="TextBox 23"/>
          <p:cNvSpPr txBox="1"/>
          <p:nvPr/>
        </p:nvSpPr>
        <p:spPr>
          <a:xfrm>
            <a:off x="6662692" y="4035634"/>
            <a:ext cx="475845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15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83" name="TextBox 23"/>
          <p:cNvSpPr txBox="1"/>
          <p:nvPr/>
        </p:nvSpPr>
        <p:spPr>
          <a:xfrm>
            <a:off x="4856429" y="2334373"/>
            <a:ext cx="355267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84" name="TextBox 23"/>
          <p:cNvSpPr txBox="1"/>
          <p:nvPr/>
        </p:nvSpPr>
        <p:spPr>
          <a:xfrm>
            <a:off x="6701295" y="3407118"/>
            <a:ext cx="418908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10</a:t>
            </a:r>
          </a:p>
        </p:txBody>
      </p:sp>
      <p:sp>
        <p:nvSpPr>
          <p:cNvPr id="85" name="TextBox 23"/>
          <p:cNvSpPr txBox="1"/>
          <p:nvPr/>
        </p:nvSpPr>
        <p:spPr>
          <a:xfrm>
            <a:off x="6694312" y="2867509"/>
            <a:ext cx="368269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86" name="TextBox 23"/>
          <p:cNvSpPr txBox="1"/>
          <p:nvPr/>
        </p:nvSpPr>
        <p:spPr>
          <a:xfrm>
            <a:off x="6639241" y="1839913"/>
            <a:ext cx="355267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87" name="TextBox 23"/>
          <p:cNvSpPr txBox="1"/>
          <p:nvPr/>
        </p:nvSpPr>
        <p:spPr>
          <a:xfrm>
            <a:off x="4831867" y="1674992"/>
            <a:ext cx="363936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88" name="TextBox 23"/>
          <p:cNvSpPr txBox="1"/>
          <p:nvPr/>
        </p:nvSpPr>
        <p:spPr>
          <a:xfrm>
            <a:off x="5519566" y="829391"/>
            <a:ext cx="353823" cy="246219"/>
          </a:xfrm>
          <a:prstGeom prst="rect">
            <a:avLst/>
          </a:prstGeom>
          <a:solidFill>
            <a:srgbClr val="5B9BD5">
              <a:lumMod val="75000"/>
            </a:srgbClr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5</a:t>
            </a:r>
          </a:p>
        </p:txBody>
      </p:sp>
      <p:sp>
        <p:nvSpPr>
          <p:cNvPr id="89" name="TextBox 23"/>
          <p:cNvSpPr txBox="1"/>
          <p:nvPr/>
        </p:nvSpPr>
        <p:spPr>
          <a:xfrm>
            <a:off x="5178676" y="2341302"/>
            <a:ext cx="756304" cy="24621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22</a:t>
            </a:r>
            <a:endParaRPr lang="ru-RU" kern="0" dirty="0">
              <a:solidFill>
                <a:sysClr val="windowText" lastClr="000000"/>
              </a:solidFill>
            </a:endParaRPr>
          </a:p>
        </p:txBody>
      </p:sp>
      <p:sp>
        <p:nvSpPr>
          <p:cNvPr id="90" name="Прямоугольник 89"/>
          <p:cNvSpPr/>
          <p:nvPr/>
        </p:nvSpPr>
        <p:spPr>
          <a:xfrm>
            <a:off x="6496646" y="4305671"/>
            <a:ext cx="575388" cy="16785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1389,5</a:t>
            </a:r>
            <a:r>
              <a:rPr lang="en-US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145</a:t>
            </a:r>
          </a:p>
        </p:txBody>
      </p:sp>
      <p:sp>
        <p:nvSpPr>
          <p:cNvPr id="91" name="TextBox 10"/>
          <p:cNvSpPr txBox="1"/>
          <p:nvPr/>
        </p:nvSpPr>
        <p:spPr>
          <a:xfrm>
            <a:off x="4732979" y="1522553"/>
            <a:ext cx="1255072" cy="215442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91438" tIns="45719" rIns="91438" bIns="45719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kern="0" dirty="0">
                <a:solidFill>
                  <a:sysClr val="windowText" lastClr="000000"/>
                </a:solidFill>
              </a:rPr>
              <a:t>Калевальский р-н</a:t>
            </a:r>
          </a:p>
        </p:txBody>
      </p:sp>
      <p:sp>
        <p:nvSpPr>
          <p:cNvPr id="92" name="Прямоугольник 91"/>
          <p:cNvSpPr/>
          <p:nvPr/>
        </p:nvSpPr>
        <p:spPr>
          <a:xfrm>
            <a:off x="5934982" y="1153100"/>
            <a:ext cx="556308" cy="14647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2422/11771</a:t>
            </a:r>
          </a:p>
        </p:txBody>
      </p:sp>
      <p:sp>
        <p:nvSpPr>
          <p:cNvPr id="93" name="Прямоугольник 92"/>
          <p:cNvSpPr/>
          <p:nvPr/>
        </p:nvSpPr>
        <p:spPr>
          <a:xfrm>
            <a:off x="5299295" y="1995533"/>
            <a:ext cx="514087" cy="14647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1909/6921</a:t>
            </a:r>
          </a:p>
        </p:txBody>
      </p:sp>
      <p:sp>
        <p:nvSpPr>
          <p:cNvPr id="94" name="Прямоугольник 93"/>
          <p:cNvSpPr/>
          <p:nvPr/>
        </p:nvSpPr>
        <p:spPr>
          <a:xfrm>
            <a:off x="7074884" y="2153253"/>
            <a:ext cx="549881" cy="14647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1479/15496</a:t>
            </a:r>
          </a:p>
        </p:txBody>
      </p:sp>
      <p:sp>
        <p:nvSpPr>
          <p:cNvPr id="95" name="Прямоугольник 94"/>
          <p:cNvSpPr/>
          <p:nvPr/>
        </p:nvSpPr>
        <p:spPr>
          <a:xfrm>
            <a:off x="5313741" y="2571753"/>
            <a:ext cx="534611" cy="159329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482/30061</a:t>
            </a:r>
          </a:p>
        </p:txBody>
      </p:sp>
      <p:sp>
        <p:nvSpPr>
          <p:cNvPr id="96" name="Прямоугольник 95"/>
          <p:cNvSpPr/>
          <p:nvPr/>
        </p:nvSpPr>
        <p:spPr>
          <a:xfrm>
            <a:off x="7032987" y="3098804"/>
            <a:ext cx="580665" cy="154843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3859/16663</a:t>
            </a:r>
          </a:p>
        </p:txBody>
      </p:sp>
      <p:sp>
        <p:nvSpPr>
          <p:cNvPr id="97" name="Прямоугольник 96"/>
          <p:cNvSpPr/>
          <p:nvPr/>
        </p:nvSpPr>
        <p:spPr>
          <a:xfrm>
            <a:off x="6000751" y="3441993"/>
            <a:ext cx="635000" cy="158459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2713/10278</a:t>
            </a:r>
          </a:p>
        </p:txBody>
      </p:sp>
      <p:sp>
        <p:nvSpPr>
          <p:cNvPr id="98" name="Прямоугольник 97"/>
          <p:cNvSpPr/>
          <p:nvPr/>
        </p:nvSpPr>
        <p:spPr>
          <a:xfrm>
            <a:off x="7069103" y="3682939"/>
            <a:ext cx="557248" cy="133413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2814/37265</a:t>
            </a:r>
          </a:p>
        </p:txBody>
      </p:sp>
      <p:sp>
        <p:nvSpPr>
          <p:cNvPr id="99" name="Прямоугольник 98"/>
          <p:cNvSpPr/>
          <p:nvPr/>
        </p:nvSpPr>
        <p:spPr>
          <a:xfrm>
            <a:off x="7084584" y="4305673"/>
            <a:ext cx="687819" cy="15203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6817/28278</a:t>
            </a:r>
          </a:p>
        </p:txBody>
      </p:sp>
      <p:sp>
        <p:nvSpPr>
          <p:cNvPr id="100" name="Прямоугольник 99"/>
          <p:cNvSpPr/>
          <p:nvPr/>
        </p:nvSpPr>
        <p:spPr>
          <a:xfrm>
            <a:off x="8067489" y="5422249"/>
            <a:ext cx="565083" cy="157283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4586/18528</a:t>
            </a:r>
          </a:p>
        </p:txBody>
      </p:sp>
      <p:sp>
        <p:nvSpPr>
          <p:cNvPr id="101" name="Прямоугольник 100"/>
          <p:cNvSpPr/>
          <p:nvPr/>
        </p:nvSpPr>
        <p:spPr>
          <a:xfrm>
            <a:off x="7010070" y="4914901"/>
            <a:ext cx="622633" cy="14396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3665/37444</a:t>
            </a:r>
          </a:p>
        </p:txBody>
      </p:sp>
      <p:sp>
        <p:nvSpPr>
          <p:cNvPr id="102" name="Прямоугольник 101"/>
          <p:cNvSpPr/>
          <p:nvPr/>
        </p:nvSpPr>
        <p:spPr>
          <a:xfrm>
            <a:off x="7603657" y="5653477"/>
            <a:ext cx="586755" cy="160451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6144/278551</a:t>
            </a:r>
          </a:p>
        </p:txBody>
      </p:sp>
      <p:sp>
        <p:nvSpPr>
          <p:cNvPr id="103" name="Прямоугольник 102"/>
          <p:cNvSpPr/>
          <p:nvPr/>
        </p:nvSpPr>
        <p:spPr>
          <a:xfrm>
            <a:off x="7800143" y="6134103"/>
            <a:ext cx="575508" cy="163711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6023/21958</a:t>
            </a:r>
            <a:endParaRPr lang="ru-RU" sz="7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4" name="Прямоугольник 103"/>
          <p:cNvSpPr/>
          <p:nvPr/>
        </p:nvSpPr>
        <p:spPr>
          <a:xfrm>
            <a:off x="6377079" y="5537201"/>
            <a:ext cx="595223" cy="142243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5576/14343</a:t>
            </a:r>
          </a:p>
        </p:txBody>
      </p:sp>
      <p:sp>
        <p:nvSpPr>
          <p:cNvPr id="105" name="Прямоугольник 104"/>
          <p:cNvSpPr/>
          <p:nvPr/>
        </p:nvSpPr>
        <p:spPr>
          <a:xfrm>
            <a:off x="5826626" y="4953004"/>
            <a:ext cx="599577" cy="14386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2851/16273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5084993" y="5568954"/>
            <a:ext cx="560161" cy="148657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7999" rIns="0" bIns="45719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1759/31189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6946302" y="6288195"/>
            <a:ext cx="565751" cy="125308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7001/20807</a:t>
            </a:r>
            <a:endParaRPr lang="ru-RU" sz="7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8" name="Прямоугольник 107"/>
          <p:cNvSpPr/>
          <p:nvPr/>
        </p:nvSpPr>
        <p:spPr>
          <a:xfrm>
            <a:off x="4790745" y="6102353"/>
            <a:ext cx="562307" cy="147955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2612/13215</a:t>
            </a:r>
            <a:endParaRPr lang="ru-RU" sz="7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5751979" y="6229354"/>
            <a:ext cx="553572" cy="129308"/>
          </a:xfrm>
          <a:prstGeom prst="rect">
            <a:avLst/>
          </a:prstGeom>
          <a:solidFill>
            <a:schemeClr val="accent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3007/18042</a:t>
            </a:r>
            <a:endParaRPr lang="ru-RU" sz="7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0" name="TextBox 23"/>
          <p:cNvSpPr txBox="1"/>
          <p:nvPr/>
        </p:nvSpPr>
        <p:spPr>
          <a:xfrm>
            <a:off x="5814640" y="850064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 smtClean="0">
                <a:solidFill>
                  <a:sysClr val="windowText" lastClr="000000"/>
                </a:solidFill>
                <a:cs typeface="Times New Roman" pitchFamily="18" charset="0"/>
              </a:rPr>
              <a:t>20</a:t>
            </a:r>
            <a:endParaRPr lang="ru-RU" sz="1100" b="1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111" name="TextBox 23"/>
          <p:cNvSpPr txBox="1"/>
          <p:nvPr/>
        </p:nvSpPr>
        <p:spPr>
          <a:xfrm>
            <a:off x="5154185" y="1653589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 smtClean="0">
                <a:solidFill>
                  <a:sysClr val="windowText" lastClr="000000"/>
                </a:solidFill>
                <a:cs typeface="Times New Roman" pitchFamily="18" charset="0"/>
              </a:rPr>
              <a:t>21</a:t>
            </a:r>
            <a:endParaRPr lang="ru-RU" sz="1100" b="1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112" name="TextBox 23"/>
          <p:cNvSpPr txBox="1"/>
          <p:nvPr/>
        </p:nvSpPr>
        <p:spPr>
          <a:xfrm>
            <a:off x="6953922" y="1838184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 smtClean="0">
                <a:solidFill>
                  <a:sysClr val="windowText" lastClr="000000"/>
                </a:solidFill>
                <a:cs typeface="Times New Roman" pitchFamily="18" charset="0"/>
              </a:rPr>
              <a:t>20</a:t>
            </a:r>
            <a:endParaRPr lang="ru-RU" sz="1100" b="1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113" name="TextBox 23"/>
          <p:cNvSpPr txBox="1"/>
          <p:nvPr/>
        </p:nvSpPr>
        <p:spPr>
          <a:xfrm>
            <a:off x="7001692" y="2888968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 smtClean="0">
                <a:solidFill>
                  <a:sysClr val="windowText" lastClr="000000"/>
                </a:solidFill>
                <a:cs typeface="Times New Roman" pitchFamily="18" charset="0"/>
              </a:rPr>
              <a:t>23</a:t>
            </a:r>
            <a:endParaRPr lang="ru-RU" sz="1100" b="1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114" name="TextBox 23"/>
          <p:cNvSpPr txBox="1"/>
          <p:nvPr/>
        </p:nvSpPr>
        <p:spPr>
          <a:xfrm>
            <a:off x="5994722" y="3253648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 smtClean="0">
                <a:solidFill>
                  <a:sysClr val="windowText" lastClr="000000"/>
                </a:solidFill>
                <a:cs typeface="Times New Roman" pitchFamily="18" charset="0"/>
              </a:rPr>
              <a:t>23</a:t>
            </a:r>
            <a:endParaRPr lang="ru-RU" sz="1100" b="1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115" name="TextBox 23"/>
          <p:cNvSpPr txBox="1"/>
          <p:nvPr/>
        </p:nvSpPr>
        <p:spPr>
          <a:xfrm>
            <a:off x="6972302" y="3415220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16" name="TextBox 23"/>
          <p:cNvSpPr txBox="1"/>
          <p:nvPr/>
        </p:nvSpPr>
        <p:spPr>
          <a:xfrm>
            <a:off x="5814640" y="4739128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17" name="TextBox 23"/>
          <p:cNvSpPr txBox="1"/>
          <p:nvPr/>
        </p:nvSpPr>
        <p:spPr>
          <a:xfrm>
            <a:off x="7105067" y="4057230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18" name="TextBox 23"/>
          <p:cNvSpPr txBox="1"/>
          <p:nvPr/>
        </p:nvSpPr>
        <p:spPr>
          <a:xfrm>
            <a:off x="5168134" y="5291548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19" name="TextBox 23"/>
          <p:cNvSpPr txBox="1"/>
          <p:nvPr/>
        </p:nvSpPr>
        <p:spPr>
          <a:xfrm>
            <a:off x="4551521" y="5801520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0" name="TextBox 23"/>
          <p:cNvSpPr txBox="1"/>
          <p:nvPr/>
        </p:nvSpPr>
        <p:spPr>
          <a:xfrm>
            <a:off x="6846598" y="4661382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1" name="TextBox 23"/>
          <p:cNvSpPr txBox="1"/>
          <p:nvPr/>
        </p:nvSpPr>
        <p:spPr>
          <a:xfrm>
            <a:off x="5954985" y="5834096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2" name="TextBox 23"/>
          <p:cNvSpPr txBox="1"/>
          <p:nvPr/>
        </p:nvSpPr>
        <p:spPr>
          <a:xfrm>
            <a:off x="6656717" y="6051265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3" name="TextBox 23"/>
          <p:cNvSpPr txBox="1"/>
          <p:nvPr/>
        </p:nvSpPr>
        <p:spPr>
          <a:xfrm>
            <a:off x="7521110" y="5439294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4" name="TextBox 23"/>
          <p:cNvSpPr txBox="1"/>
          <p:nvPr/>
        </p:nvSpPr>
        <p:spPr>
          <a:xfrm>
            <a:off x="8258318" y="5063145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5" name="TextBox 23"/>
          <p:cNvSpPr txBox="1"/>
          <p:nvPr/>
        </p:nvSpPr>
        <p:spPr>
          <a:xfrm>
            <a:off x="7800145" y="5889285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126" name="TextBox 23"/>
          <p:cNvSpPr txBox="1"/>
          <p:nvPr/>
        </p:nvSpPr>
        <p:spPr>
          <a:xfrm>
            <a:off x="6417302" y="5291173"/>
            <a:ext cx="443465" cy="261608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sz="1100" b="1" kern="0" dirty="0">
                <a:solidFill>
                  <a:sysClr val="windowText" lastClr="000000"/>
                </a:solidFill>
                <a:cs typeface="Times New Roman" pitchFamily="18" charset="0"/>
              </a:rPr>
              <a:t>18</a:t>
            </a:r>
          </a:p>
        </p:txBody>
      </p:sp>
      <p:sp>
        <p:nvSpPr>
          <p:cNvPr id="496" name="TextBox 495"/>
          <p:cNvSpPr txBox="1"/>
          <p:nvPr/>
        </p:nvSpPr>
        <p:spPr>
          <a:xfrm>
            <a:off x="57169" y="750116"/>
            <a:ext cx="3781409" cy="78482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 wrap="square" lIns="91438" tIns="45719" rIns="91438" bIns="45719" rtlCol="0">
            <a:spAutoFit/>
          </a:bodyPr>
          <a:lstStyle/>
          <a:p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Степень износа электроэнергетических систем</a:t>
            </a:r>
          </a:p>
          <a:p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Республики Карелия 25% </a:t>
            </a:r>
          </a:p>
        </p:txBody>
      </p:sp>
    </p:spTree>
    <p:extLst>
      <p:ext uri="{BB962C8B-B14F-4D97-AF65-F5344CB8AC3E}">
        <p14:creationId xmlns:p14="http://schemas.microsoft.com/office/powerpoint/2010/main" val="143346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90" y="633600"/>
            <a:ext cx="12190188" cy="61928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 Box 97"/>
          <p:cNvSpPr txBox="1">
            <a:spLocks noChangeArrowheads="1"/>
          </p:cNvSpPr>
          <p:nvPr/>
        </p:nvSpPr>
        <p:spPr bwMode="auto">
          <a:xfrm>
            <a:off x="11477381" y="6302872"/>
            <a:ext cx="1819521" cy="231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0" tIns="53472" rIns="106940" bIns="5347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124">
              <a:defRPr/>
            </a:pPr>
            <a:endParaRPr lang="ru-RU" altLang="ru-RU" sz="8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5494141" y="1938196"/>
            <a:ext cx="1569027" cy="303437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8907" tIns="39454" rIns="78907" bIns="39454" anchor="ctr"/>
          <a:lstStyle/>
          <a:p>
            <a:pPr algn="ctr"/>
            <a:r>
              <a:rPr lang="ru-RU" sz="1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1759/31189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5600946" y="1260319"/>
            <a:ext cx="1462223" cy="26250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868,59/136</a:t>
            </a:r>
          </a:p>
        </p:txBody>
      </p:sp>
      <p:sp>
        <p:nvSpPr>
          <p:cNvPr id="21" name="TextBox 23"/>
          <p:cNvSpPr txBox="1"/>
          <p:nvPr/>
        </p:nvSpPr>
        <p:spPr>
          <a:xfrm>
            <a:off x="6220009" y="1522826"/>
            <a:ext cx="1007788" cy="40011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2000" dirty="0"/>
              <a:t>18</a:t>
            </a:r>
          </a:p>
        </p:txBody>
      </p:sp>
      <p:sp>
        <p:nvSpPr>
          <p:cNvPr id="22" name="TextBox 23"/>
          <p:cNvSpPr txBox="1"/>
          <p:nvPr/>
        </p:nvSpPr>
        <p:spPr>
          <a:xfrm>
            <a:off x="5363965" y="1522826"/>
            <a:ext cx="944903" cy="400111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r>
              <a:rPr lang="ru-RU" sz="2000" dirty="0"/>
              <a:t>10</a:t>
            </a:r>
          </a:p>
        </p:txBody>
      </p:sp>
      <p:sp>
        <p:nvSpPr>
          <p:cNvPr id="23" name="TextBox 10"/>
          <p:cNvSpPr txBox="1"/>
          <p:nvPr/>
        </p:nvSpPr>
        <p:spPr>
          <a:xfrm>
            <a:off x="5058517" y="860209"/>
            <a:ext cx="2583523" cy="40011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38"/>
            <a:r>
              <a:rPr lang="ru-RU" altLang="ru-RU" sz="2000" dirty="0">
                <a:solidFill>
                  <a:prstClr val="black"/>
                </a:solidFill>
              </a:rPr>
              <a:t>Сортавальский р-н</a:t>
            </a:r>
          </a:p>
        </p:txBody>
      </p:sp>
      <p:grpSp>
        <p:nvGrpSpPr>
          <p:cNvPr id="173" name="Группа 119"/>
          <p:cNvGrpSpPr>
            <a:grpSpLocks/>
          </p:cNvGrpSpPr>
          <p:nvPr/>
        </p:nvGrpSpPr>
        <p:grpSpPr bwMode="auto">
          <a:xfrm>
            <a:off x="14114919" y="6877453"/>
            <a:ext cx="223829" cy="189289"/>
            <a:chOff x="214313" y="8958263"/>
            <a:chExt cx="642937" cy="500062"/>
          </a:xfrm>
          <a:solidFill>
            <a:schemeClr val="bg1"/>
          </a:solidFill>
        </p:grpSpPr>
        <p:sp>
          <p:nvSpPr>
            <p:cNvPr id="17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  <a:grpFill/>
          </p:grpSpPr>
          <p:cxnSp>
            <p:nvCxnSpPr>
              <p:cNvPr id="17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grp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7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grp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grpSp>
        <p:nvGrpSpPr>
          <p:cNvPr id="179" name="Group 316"/>
          <p:cNvGrpSpPr>
            <a:grpSpLocks/>
          </p:cNvGrpSpPr>
          <p:nvPr/>
        </p:nvGrpSpPr>
        <p:grpSpPr bwMode="auto">
          <a:xfrm>
            <a:off x="13942416" y="7292975"/>
            <a:ext cx="281487" cy="221311"/>
            <a:chOff x="4727" y="2506"/>
            <a:chExt cx="706" cy="1172"/>
          </a:xfrm>
        </p:grpSpPr>
        <p:sp>
          <p:nvSpPr>
            <p:cNvPr id="18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259" name="Group 316"/>
          <p:cNvGrpSpPr>
            <a:grpSpLocks/>
          </p:cNvGrpSpPr>
          <p:nvPr/>
        </p:nvGrpSpPr>
        <p:grpSpPr bwMode="auto">
          <a:xfrm>
            <a:off x="13700402" y="6945413"/>
            <a:ext cx="281487" cy="221311"/>
            <a:chOff x="4727" y="2506"/>
            <a:chExt cx="706" cy="1172"/>
          </a:xfrm>
        </p:grpSpPr>
        <p:sp>
          <p:nvSpPr>
            <p:cNvPr id="26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340" name="Text Box 97"/>
          <p:cNvSpPr txBox="1">
            <a:spLocks noChangeArrowheads="1"/>
          </p:cNvSpPr>
          <p:nvPr/>
        </p:nvSpPr>
        <p:spPr bwMode="auto">
          <a:xfrm>
            <a:off x="10114387" y="5745734"/>
            <a:ext cx="1544952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341" name="Rectangle 93"/>
          <p:cNvSpPr>
            <a:spLocks noChangeArrowheads="1"/>
          </p:cNvSpPr>
          <p:nvPr/>
        </p:nvSpPr>
        <p:spPr bwMode="auto">
          <a:xfrm>
            <a:off x="9760041" y="4430976"/>
            <a:ext cx="2335881" cy="2357576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435" tIns="45718" rIns="91435" bIns="4571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4338"/>
            <a:endParaRPr lang="ru-RU" altLang="ru-RU" sz="90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342" name="Text Box 97"/>
          <p:cNvSpPr txBox="1">
            <a:spLocks noChangeArrowheads="1"/>
          </p:cNvSpPr>
          <p:nvPr/>
        </p:nvSpPr>
        <p:spPr bwMode="auto">
          <a:xfrm>
            <a:off x="10167436" y="4430978"/>
            <a:ext cx="1607595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sp>
        <p:nvSpPr>
          <p:cNvPr id="343" name="Text Box 97"/>
          <p:cNvSpPr txBox="1">
            <a:spLocks noChangeArrowheads="1"/>
          </p:cNvSpPr>
          <p:nvPr/>
        </p:nvSpPr>
        <p:spPr bwMode="auto">
          <a:xfrm>
            <a:off x="10187399" y="5764798"/>
            <a:ext cx="1607595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ru-RU" altLang="ru-RU" sz="9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344" name="TextBox 10"/>
          <p:cNvSpPr txBox="1"/>
          <p:nvPr/>
        </p:nvSpPr>
        <p:spPr>
          <a:xfrm>
            <a:off x="9780237" y="6117317"/>
            <a:ext cx="982987" cy="20005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7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914338"/>
            <a:r>
              <a:rPr lang="ru-RU" dirty="0">
                <a:solidFill>
                  <a:prstClr val="black"/>
                </a:solidFill>
              </a:rPr>
              <a:t>Мухоршибирский</a:t>
            </a:r>
          </a:p>
        </p:txBody>
      </p:sp>
      <p:sp>
        <p:nvSpPr>
          <p:cNvPr id="345" name="Text Box 97"/>
          <p:cNvSpPr txBox="1">
            <a:spLocks noChangeArrowheads="1"/>
          </p:cNvSpPr>
          <p:nvPr/>
        </p:nvSpPr>
        <p:spPr bwMode="auto">
          <a:xfrm>
            <a:off x="10100120" y="5284250"/>
            <a:ext cx="1544952" cy="4164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 в мм за 24 ч</a:t>
            </a:r>
          </a:p>
        </p:txBody>
      </p:sp>
      <p:sp>
        <p:nvSpPr>
          <p:cNvPr id="346" name="TextBox 23"/>
          <p:cNvSpPr txBox="1"/>
          <p:nvPr/>
        </p:nvSpPr>
        <p:spPr>
          <a:xfrm>
            <a:off x="9816928" y="5399473"/>
            <a:ext cx="384021" cy="24621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91435" tIns="45718" rIns="91435" bIns="45718" rtlCol="0" anchor="ctr" anchorCtr="1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38"/>
            <a:r>
              <a:rPr lang="ru-RU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347" name="TextBox 23"/>
          <p:cNvSpPr txBox="1"/>
          <p:nvPr/>
        </p:nvSpPr>
        <p:spPr>
          <a:xfrm>
            <a:off x="9817827" y="5637995"/>
            <a:ext cx="409579" cy="24621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91435" tIns="45718" rIns="91435" bIns="45718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4338"/>
            <a:r>
              <a:rPr lang="ru-RU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350" name="Text Box 97"/>
          <p:cNvSpPr txBox="1">
            <a:spLocks noChangeArrowheads="1"/>
          </p:cNvSpPr>
          <p:nvPr/>
        </p:nvSpPr>
        <p:spPr bwMode="auto">
          <a:xfrm>
            <a:off x="10156698" y="5614398"/>
            <a:ext cx="1034199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</a:t>
            </a:r>
          </a:p>
        </p:txBody>
      </p:sp>
      <p:sp>
        <p:nvSpPr>
          <p:cNvPr id="351" name="Text Box 97"/>
          <p:cNvSpPr txBox="1">
            <a:spLocks noChangeArrowheads="1"/>
          </p:cNvSpPr>
          <p:nvPr/>
        </p:nvSpPr>
        <p:spPr bwMode="auto">
          <a:xfrm>
            <a:off x="10612144" y="6089241"/>
            <a:ext cx="1121973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район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840567" y="6322436"/>
            <a:ext cx="648453" cy="137881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38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1600/148</a:t>
            </a:r>
            <a:endParaRPr lang="ru-RU" sz="9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3" name="Text Box 97"/>
          <p:cNvSpPr txBox="1">
            <a:spLocks noChangeArrowheads="1"/>
          </p:cNvSpPr>
          <p:nvPr/>
        </p:nvSpPr>
        <p:spPr bwMode="auto">
          <a:xfrm>
            <a:off x="10429727" y="6242653"/>
            <a:ext cx="1673831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- кол-во домов /население</a:t>
            </a:r>
          </a:p>
        </p:txBody>
      </p:sp>
      <p:grpSp>
        <p:nvGrpSpPr>
          <p:cNvPr id="354" name="Группа 119"/>
          <p:cNvGrpSpPr>
            <a:grpSpLocks/>
          </p:cNvGrpSpPr>
          <p:nvPr/>
        </p:nvGrpSpPr>
        <p:grpSpPr bwMode="auto">
          <a:xfrm>
            <a:off x="9871226" y="4918090"/>
            <a:ext cx="236327" cy="189295"/>
            <a:chOff x="214313" y="8958263"/>
            <a:chExt cx="642936" cy="500076"/>
          </a:xfrm>
        </p:grpSpPr>
        <p:sp>
          <p:nvSpPr>
            <p:cNvPr id="459" name="Прямоугольник 15"/>
            <p:cNvSpPr>
              <a:spLocks noChangeArrowheads="1"/>
            </p:cNvSpPr>
            <p:nvPr/>
          </p:nvSpPr>
          <p:spPr bwMode="auto">
            <a:xfrm>
              <a:off x="214313" y="9172589"/>
              <a:ext cx="642936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0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6" cy="214313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1" name="Группа 21"/>
            <p:cNvGrpSpPr>
              <a:grpSpLocks/>
            </p:cNvGrpSpPr>
            <p:nvPr/>
          </p:nvGrpSpPr>
          <p:grpSpPr bwMode="auto">
            <a:xfrm>
              <a:off x="463631" y="9009062"/>
              <a:ext cx="142877" cy="142876"/>
              <a:chOff x="11544336" y="8944798"/>
              <a:chExt cx="142876" cy="142876"/>
            </a:xfrm>
          </p:grpSpPr>
          <p:cxnSp>
            <p:nvCxnSpPr>
              <p:cNvPr id="462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463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355" name="Text Box 97"/>
          <p:cNvSpPr txBox="1">
            <a:spLocks noChangeArrowheads="1"/>
          </p:cNvSpPr>
          <p:nvPr/>
        </p:nvSpPr>
        <p:spPr bwMode="auto">
          <a:xfrm>
            <a:off x="10041353" y="4886795"/>
            <a:ext cx="1831336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ЦРБ</a:t>
            </a:r>
          </a:p>
        </p:txBody>
      </p:sp>
      <p:grpSp>
        <p:nvGrpSpPr>
          <p:cNvPr id="356" name="Group 316"/>
          <p:cNvGrpSpPr>
            <a:grpSpLocks/>
          </p:cNvGrpSpPr>
          <p:nvPr/>
        </p:nvGrpSpPr>
        <p:grpSpPr bwMode="auto">
          <a:xfrm>
            <a:off x="9871339" y="5176717"/>
            <a:ext cx="217976" cy="170380"/>
            <a:chOff x="4727" y="2506"/>
            <a:chExt cx="706" cy="1172"/>
          </a:xfrm>
        </p:grpSpPr>
        <p:sp>
          <p:nvSpPr>
            <p:cNvPr id="38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357" name="Text Box 97"/>
          <p:cNvSpPr txBox="1">
            <a:spLocks noChangeArrowheads="1"/>
          </p:cNvSpPr>
          <p:nvPr/>
        </p:nvSpPr>
        <p:spPr bwMode="auto">
          <a:xfrm>
            <a:off x="10069777" y="5134794"/>
            <a:ext cx="1802912" cy="2728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365" name="Text Box 97"/>
          <p:cNvSpPr txBox="1">
            <a:spLocks noChangeArrowheads="1"/>
          </p:cNvSpPr>
          <p:nvPr/>
        </p:nvSpPr>
        <p:spPr bwMode="auto">
          <a:xfrm>
            <a:off x="10117403" y="6526103"/>
            <a:ext cx="2544696" cy="2516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940" tIns="53472" rIns="106940" bIns="5347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124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линии электропередач 110 кВт</a:t>
            </a:r>
          </a:p>
        </p:txBody>
      </p:sp>
      <p:cxnSp>
        <p:nvCxnSpPr>
          <p:cNvPr id="366" name="Прямая соединительная линия 365"/>
          <p:cNvCxnSpPr/>
          <p:nvPr/>
        </p:nvCxnSpPr>
        <p:spPr>
          <a:xfrm>
            <a:off x="9822265" y="6675027"/>
            <a:ext cx="370331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9" name="Группа 629"/>
          <p:cNvGrpSpPr>
            <a:grpSpLocks/>
          </p:cNvGrpSpPr>
          <p:nvPr/>
        </p:nvGrpSpPr>
        <p:grpSpPr bwMode="auto">
          <a:xfrm>
            <a:off x="9850409" y="4608121"/>
            <a:ext cx="332096" cy="269903"/>
            <a:chOff x="142483" y="3760971"/>
            <a:chExt cx="346075" cy="386613"/>
          </a:xfrm>
        </p:grpSpPr>
        <p:sp>
          <p:nvSpPr>
            <p:cNvPr id="371" name="Line 281"/>
            <p:cNvSpPr>
              <a:spLocks noChangeShapeType="1"/>
            </p:cNvSpPr>
            <p:nvPr/>
          </p:nvSpPr>
          <p:spPr bwMode="auto">
            <a:xfrm>
              <a:off x="203673" y="3847255"/>
              <a:ext cx="0" cy="30032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280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372" name="Freeform 285"/>
            <p:cNvSpPr>
              <a:spLocks/>
            </p:cNvSpPr>
            <p:nvPr/>
          </p:nvSpPr>
          <p:spPr bwMode="auto">
            <a:xfrm>
              <a:off x="198222" y="3795144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280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373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778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1027514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ПСЧ-1</a:t>
              </a:r>
            </a:p>
          </p:txBody>
        </p:sp>
      </p:grpSp>
      <p:sp>
        <p:nvSpPr>
          <p:cNvPr id="370" name="Text Box 97"/>
          <p:cNvSpPr txBox="1">
            <a:spLocks noChangeArrowheads="1"/>
          </p:cNvSpPr>
          <p:nvPr/>
        </p:nvSpPr>
        <p:spPr bwMode="auto">
          <a:xfrm>
            <a:off x="10062835" y="4596244"/>
            <a:ext cx="1831336" cy="4164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75" tIns="63989" rIns="127975" bIns="6398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472" name="Группа 629"/>
          <p:cNvGrpSpPr>
            <a:grpSpLocks/>
          </p:cNvGrpSpPr>
          <p:nvPr/>
        </p:nvGrpSpPr>
        <p:grpSpPr bwMode="auto">
          <a:xfrm>
            <a:off x="12333416" y="6877450"/>
            <a:ext cx="332096" cy="269898"/>
            <a:chOff x="142483" y="3760971"/>
            <a:chExt cx="346075" cy="386605"/>
          </a:xfrm>
        </p:grpSpPr>
        <p:sp>
          <p:nvSpPr>
            <p:cNvPr id="473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280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7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280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47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778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1027514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ПСЧ</a:t>
              </a:r>
            </a:p>
          </p:txBody>
        </p:sp>
      </p:grpSp>
      <p:sp>
        <p:nvSpPr>
          <p:cNvPr id="476" name="Прямоугольник 475"/>
          <p:cNvSpPr/>
          <p:nvPr/>
        </p:nvSpPr>
        <p:spPr>
          <a:xfrm>
            <a:off x="9780237" y="5932122"/>
            <a:ext cx="649491" cy="18454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8" rIns="91435" bIns="45718" rtlCol="0" anchor="ctr"/>
          <a:lstStyle/>
          <a:p>
            <a:pPr algn="ctr" defTabSz="914338"/>
            <a:r>
              <a:rPr lang="ru-RU" sz="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321/20</a:t>
            </a:r>
          </a:p>
        </p:txBody>
      </p: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377267" y="5880936"/>
            <a:ext cx="1831461" cy="2677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2" tIns="63993" rIns="127982" bIns="63993">
            <a:spAutoFit/>
          </a:bodyPr>
          <a:lstStyle>
            <a:lvl1pPr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900" dirty="0">
                <a:solidFill>
                  <a:srgbClr val="000000"/>
                </a:solidFill>
                <a:latin typeface="Times New Roman" pitchFamily="18" charset="0"/>
              </a:rPr>
              <a:t>- протяженность ЛЭП/ТП (шт.)</a:t>
            </a:r>
          </a:p>
        </p:txBody>
      </p:sp>
      <p:sp>
        <p:nvSpPr>
          <p:cNvPr id="348" name="Text Box 182"/>
          <p:cNvSpPr txBox="1">
            <a:spLocks noChangeArrowheads="1"/>
          </p:cNvSpPr>
          <p:nvPr/>
        </p:nvSpPr>
        <p:spPr bwMode="auto">
          <a:xfrm>
            <a:off x="8994704" y="3833868"/>
            <a:ext cx="1048171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1" tIns="26970" rIns="53941" bIns="2697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Сортавала</a:t>
            </a:r>
          </a:p>
        </p:txBody>
      </p:sp>
      <p:pic>
        <p:nvPicPr>
          <p:cNvPr id="349" name="Рисунок 34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185" t="55924" r="38708" b="39383"/>
          <a:stretch/>
        </p:blipFill>
        <p:spPr>
          <a:xfrm>
            <a:off x="13011581" y="5246822"/>
            <a:ext cx="269244" cy="307708"/>
          </a:xfrm>
          <a:prstGeom prst="rect">
            <a:avLst/>
          </a:prstGeom>
        </p:spPr>
      </p:pic>
      <p:grpSp>
        <p:nvGrpSpPr>
          <p:cNvPr id="537" name="Group 316"/>
          <p:cNvGrpSpPr>
            <a:grpSpLocks/>
          </p:cNvGrpSpPr>
          <p:nvPr/>
        </p:nvGrpSpPr>
        <p:grpSpPr bwMode="auto">
          <a:xfrm>
            <a:off x="11263678" y="7537653"/>
            <a:ext cx="281487" cy="221311"/>
            <a:chOff x="4727" y="2506"/>
            <a:chExt cx="706" cy="1172"/>
          </a:xfrm>
        </p:grpSpPr>
        <p:sp>
          <p:nvSpPr>
            <p:cNvPr id="53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3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4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5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6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7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8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59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6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0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617" name="Group 316"/>
          <p:cNvGrpSpPr>
            <a:grpSpLocks/>
          </p:cNvGrpSpPr>
          <p:nvPr/>
        </p:nvGrpSpPr>
        <p:grpSpPr bwMode="auto">
          <a:xfrm>
            <a:off x="12950438" y="7299146"/>
            <a:ext cx="281487" cy="221311"/>
            <a:chOff x="4727" y="2506"/>
            <a:chExt cx="706" cy="1172"/>
          </a:xfrm>
        </p:grpSpPr>
        <p:sp>
          <p:nvSpPr>
            <p:cNvPr id="61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1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2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3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4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5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6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7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6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8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697" name="Group 316"/>
          <p:cNvGrpSpPr>
            <a:grpSpLocks/>
          </p:cNvGrpSpPr>
          <p:nvPr/>
        </p:nvGrpSpPr>
        <p:grpSpPr bwMode="auto">
          <a:xfrm>
            <a:off x="12251391" y="7737363"/>
            <a:ext cx="281487" cy="221311"/>
            <a:chOff x="4727" y="2506"/>
            <a:chExt cx="706" cy="1172"/>
          </a:xfrm>
        </p:grpSpPr>
        <p:sp>
          <p:nvSpPr>
            <p:cNvPr id="69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69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0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777" name="Group 316"/>
          <p:cNvGrpSpPr>
            <a:grpSpLocks/>
          </p:cNvGrpSpPr>
          <p:nvPr/>
        </p:nvGrpSpPr>
        <p:grpSpPr bwMode="auto">
          <a:xfrm>
            <a:off x="12797203" y="6908778"/>
            <a:ext cx="281487" cy="221311"/>
            <a:chOff x="4727" y="2506"/>
            <a:chExt cx="706" cy="1172"/>
          </a:xfrm>
        </p:grpSpPr>
        <p:sp>
          <p:nvSpPr>
            <p:cNvPr id="77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857" name="Text Box 2"/>
          <p:cNvSpPr txBox="1">
            <a:spLocks noChangeArrowheads="1"/>
          </p:cNvSpPr>
          <p:nvPr/>
        </p:nvSpPr>
        <p:spPr bwMode="auto">
          <a:xfrm>
            <a:off x="1" y="-1"/>
            <a:ext cx="12204976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6602" tIns="23302" rIns="46602" bIns="23302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ИНФОРМАЦИОННЫЕ МАТЕРИАЛЫ ПО ОСАДКАМ И ПОРЫВАМ ВЕТРА НА ТЕРРИТОРИИ РЕСПУБЛИКИ КАРЕЛИЯ</a:t>
            </a:r>
          </a:p>
          <a:p>
            <a:r>
              <a:rPr lang="ru-RU" dirty="0" smtClean="0"/>
              <a:t>М 1 : 25 000 (РИСК НАРУШЕНИЯ ЭЛЕКТРОСНАБЖЕНИЯ НА </a:t>
            </a:r>
            <a:r>
              <a:rPr lang="ru-RU" dirty="0" smtClean="0"/>
              <a:t>09.04.2019</a:t>
            </a:r>
            <a:r>
              <a:rPr lang="ru-RU" dirty="0" smtClean="0"/>
              <a:t>)</a:t>
            </a:r>
            <a:endParaRPr lang="ru-RU" dirty="0"/>
          </a:p>
        </p:txBody>
      </p:sp>
      <p:grpSp>
        <p:nvGrpSpPr>
          <p:cNvPr id="858" name="Группа 857"/>
          <p:cNvGrpSpPr/>
          <p:nvPr/>
        </p:nvGrpSpPr>
        <p:grpSpPr>
          <a:xfrm>
            <a:off x="11467358" y="61732"/>
            <a:ext cx="625999" cy="526433"/>
            <a:chOff x="9625856" y="4064"/>
            <a:chExt cx="625999" cy="526433"/>
          </a:xfrm>
        </p:grpSpPr>
        <p:sp>
          <p:nvSpPr>
            <p:cNvPr id="85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6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6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62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63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864" name="Picture 49" descr="original_metal_w"/>
            <p:cNvPicPr>
              <a:picLocks noChangeAspect="1" noChangeArrowheads="1" noCrop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5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76335" tIns="38169" rIns="76335" bIns="38169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66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874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5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6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7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8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9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0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1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2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3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4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5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6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7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8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89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0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1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2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3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4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5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6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7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8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99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0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1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2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3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4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5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6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7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8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09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0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1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2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3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4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5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6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7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8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19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0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1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2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3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4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5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6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7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8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29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0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1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2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3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4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5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6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7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8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39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0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1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2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3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4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5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6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7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8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49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0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1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2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3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4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5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6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7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8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59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0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1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2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3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4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5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6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7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8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69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0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1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2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3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4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5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6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7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8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79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0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1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2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3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4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5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6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7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8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89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0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1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2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3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4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5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6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7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8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999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0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1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2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3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4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5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6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7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8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09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0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1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2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3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4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5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6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7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9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0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1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2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3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4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5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6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7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8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29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0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1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2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3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4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5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6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7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8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39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0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1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2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3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4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5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6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7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8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49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0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1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2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3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4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5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6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7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8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59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0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1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2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3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4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5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6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7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8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69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0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1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2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3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4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5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6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7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8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79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0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1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2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3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4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5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6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7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8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89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0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1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2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3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4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5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6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7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8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99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0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1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2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3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4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5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6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7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8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09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0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1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2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3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4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5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6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7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8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19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0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1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2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3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4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5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6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7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8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29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0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1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2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3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4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5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6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7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8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39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0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1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2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3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4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5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6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7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8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49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0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1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2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3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4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5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6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7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8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59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0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1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2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3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4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5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6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7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8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69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0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1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2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3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4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5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6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7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8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79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0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1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2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3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4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5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6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7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8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89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0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1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2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3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4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5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6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7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8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199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0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1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2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3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4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5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6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7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8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9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0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1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2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3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4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5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6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7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8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9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0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1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2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3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14" tIns="38158" rIns="76314" bIns="38158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24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67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76335" tIns="38169" rIns="76335" bIns="38169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ru-RU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868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871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2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873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76335" tIns="38169" rIns="76335" bIns="38169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97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69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70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76314" tIns="38158" rIns="76314" bIns="38158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97">
                <a:defRPr/>
              </a:pPr>
              <a:endParaRPr lang="en-US" sz="800" kern="0" dirty="0">
                <a:solidFill>
                  <a:sysClr val="windowText" lastClr="000000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25" name="Группа 119"/>
          <p:cNvGrpSpPr>
            <a:grpSpLocks/>
          </p:cNvGrpSpPr>
          <p:nvPr/>
        </p:nvGrpSpPr>
        <p:grpSpPr bwMode="auto">
          <a:xfrm>
            <a:off x="8469970" y="796771"/>
            <a:ext cx="223829" cy="189289"/>
            <a:chOff x="214313" y="8958263"/>
            <a:chExt cx="642937" cy="500062"/>
          </a:xfrm>
          <a:solidFill>
            <a:schemeClr val="bg1"/>
          </a:solidFill>
        </p:grpSpPr>
        <p:sp>
          <p:nvSpPr>
            <p:cNvPr id="1226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2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48"/>
              <a:endParaRPr lang="ru-RU" sz="8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28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  <a:grpFill/>
          </p:grpSpPr>
          <p:cxnSp>
            <p:nvCxnSpPr>
              <p:cNvPr id="1229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grp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30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grp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grpSp>
        <p:nvGrpSpPr>
          <p:cNvPr id="1231" name="Группа 629"/>
          <p:cNvGrpSpPr>
            <a:grpSpLocks/>
          </p:cNvGrpSpPr>
          <p:nvPr/>
        </p:nvGrpSpPr>
        <p:grpSpPr bwMode="auto">
          <a:xfrm>
            <a:off x="10175575" y="2624665"/>
            <a:ext cx="332096" cy="269899"/>
            <a:chOff x="142483" y="3760971"/>
            <a:chExt cx="346075" cy="386605"/>
          </a:xfrm>
        </p:grpSpPr>
        <p:sp>
          <p:nvSpPr>
            <p:cNvPr id="12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8280">
                <a:buClr>
                  <a:srgbClr val="000000"/>
                </a:buClr>
                <a:buSzPct val="100000"/>
                <a:defRPr/>
              </a:pPr>
              <a:endParaRPr lang="ru-RU" sz="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23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8280">
                <a:defRPr/>
              </a:pPr>
              <a:endParaRPr lang="ru-RU" sz="8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2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778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1027514">
                <a:defRPr/>
              </a:pPr>
              <a:r>
                <a:rPr lang="ru-RU" sz="7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 </a:t>
              </a:r>
              <a:r>
                <a:rPr lang="ru-RU" sz="4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</a:rPr>
                <a:t>ПЧ</a:t>
              </a:r>
            </a:p>
          </p:txBody>
        </p:sp>
      </p:grpSp>
      <p:grpSp>
        <p:nvGrpSpPr>
          <p:cNvPr id="1235" name="Group 316"/>
          <p:cNvGrpSpPr>
            <a:grpSpLocks/>
          </p:cNvGrpSpPr>
          <p:nvPr/>
        </p:nvGrpSpPr>
        <p:grpSpPr bwMode="auto">
          <a:xfrm>
            <a:off x="11259403" y="2097747"/>
            <a:ext cx="217976" cy="170380"/>
            <a:chOff x="4727" y="2506"/>
            <a:chExt cx="706" cy="1172"/>
          </a:xfrm>
        </p:grpSpPr>
        <p:sp>
          <p:nvSpPr>
            <p:cNvPr id="123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3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4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5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6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7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8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29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0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1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472" name="Group 316"/>
          <p:cNvGrpSpPr>
            <a:grpSpLocks/>
          </p:cNvGrpSpPr>
          <p:nvPr/>
        </p:nvGrpSpPr>
        <p:grpSpPr bwMode="auto">
          <a:xfrm>
            <a:off x="7896731" y="5040323"/>
            <a:ext cx="217976" cy="170380"/>
            <a:chOff x="4727" y="2506"/>
            <a:chExt cx="706" cy="1172"/>
          </a:xfrm>
        </p:grpSpPr>
        <p:sp>
          <p:nvSpPr>
            <p:cNvPr id="147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630" name="Group 316"/>
          <p:cNvGrpSpPr>
            <a:grpSpLocks/>
          </p:cNvGrpSpPr>
          <p:nvPr/>
        </p:nvGrpSpPr>
        <p:grpSpPr bwMode="auto">
          <a:xfrm>
            <a:off x="10954603" y="3545102"/>
            <a:ext cx="217976" cy="170380"/>
            <a:chOff x="4727" y="2506"/>
            <a:chExt cx="706" cy="1172"/>
          </a:xfrm>
        </p:grpSpPr>
        <p:sp>
          <p:nvSpPr>
            <p:cNvPr id="163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709" name="Group 316"/>
          <p:cNvGrpSpPr>
            <a:grpSpLocks/>
          </p:cNvGrpSpPr>
          <p:nvPr/>
        </p:nvGrpSpPr>
        <p:grpSpPr bwMode="auto">
          <a:xfrm>
            <a:off x="8597492" y="3000942"/>
            <a:ext cx="217976" cy="170380"/>
            <a:chOff x="4727" y="2506"/>
            <a:chExt cx="706" cy="1172"/>
          </a:xfrm>
        </p:grpSpPr>
        <p:sp>
          <p:nvSpPr>
            <p:cNvPr id="171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788" name="Group 316"/>
          <p:cNvGrpSpPr>
            <a:grpSpLocks/>
          </p:cNvGrpSpPr>
          <p:nvPr/>
        </p:nvGrpSpPr>
        <p:grpSpPr bwMode="auto">
          <a:xfrm>
            <a:off x="8813021" y="4792170"/>
            <a:ext cx="217976" cy="170380"/>
            <a:chOff x="4727" y="2506"/>
            <a:chExt cx="706" cy="1172"/>
          </a:xfrm>
        </p:grpSpPr>
        <p:sp>
          <p:nvSpPr>
            <p:cNvPr id="178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7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8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9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0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1867" name="Group 316"/>
          <p:cNvGrpSpPr>
            <a:grpSpLocks/>
          </p:cNvGrpSpPr>
          <p:nvPr/>
        </p:nvGrpSpPr>
        <p:grpSpPr bwMode="auto">
          <a:xfrm>
            <a:off x="4658231" y="6223863"/>
            <a:ext cx="217976" cy="170380"/>
            <a:chOff x="4727" y="2506"/>
            <a:chExt cx="706" cy="1172"/>
          </a:xfrm>
        </p:grpSpPr>
        <p:sp>
          <p:nvSpPr>
            <p:cNvPr id="186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3076" name="Picture 4" descr="I:\!30.12.2018\сортавала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189" y="892375"/>
            <a:ext cx="3299043" cy="2803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6" name="Прямоугольник 1945"/>
          <p:cNvSpPr/>
          <p:nvPr/>
        </p:nvSpPr>
        <p:spPr>
          <a:xfrm>
            <a:off x="120189" y="3952533"/>
            <a:ext cx="3299043" cy="27280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1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3" name="сортав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0189" y="4225336"/>
            <a:ext cx="3299043" cy="2427024"/>
          </a:xfrm>
          <a:prstGeom prst="rect">
            <a:avLst/>
          </a:prstGeom>
        </p:spPr>
      </p:pic>
      <p:sp>
        <p:nvSpPr>
          <p:cNvPr id="1947" name="TextBox 1946"/>
          <p:cNvSpPr txBox="1"/>
          <p:nvPr/>
        </p:nvSpPr>
        <p:spPr>
          <a:xfrm>
            <a:off x="406275" y="892375"/>
            <a:ext cx="2726872" cy="30777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121914" tIns="60957" rIns="121914" bIns="60957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</a:t>
            </a:r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09.04.2019</a:t>
            </a:r>
            <a:endParaRPr lang="ru-RU" sz="1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948" name="Picture 6" descr="I:\!30.12.2018\легенда порывы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4353" y="1577246"/>
            <a:ext cx="184219" cy="1980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44299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0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625065</TotalTime>
  <Words>961</Words>
  <Application>Microsoft Office PowerPoint</Application>
  <PresentationFormat>Произвольный</PresentationFormat>
  <Paragraphs>394</Paragraphs>
  <Slides>10</Slides>
  <Notes>4</Notes>
  <HiddenSlides>0</HiddenSlides>
  <MMClips>6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2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Родионов Александр Александрович</cp:lastModifiedBy>
  <cp:revision>26684</cp:revision>
  <cp:lastPrinted>2019-04-08T09:12:19Z</cp:lastPrinted>
  <dcterms:created xsi:type="dcterms:W3CDTF">2014-09-08T13:21:12Z</dcterms:created>
  <dcterms:modified xsi:type="dcterms:W3CDTF">2019-04-08T17:41:25Z</dcterms:modified>
</cp:coreProperties>
</file>